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7"/>
  </p:notesMasterIdLst>
  <p:handoutMasterIdLst>
    <p:handoutMasterId r:id="rId38"/>
  </p:handoutMasterIdLst>
  <p:sldIdLst>
    <p:sldId id="256" r:id="rId3"/>
    <p:sldId id="270" r:id="rId4"/>
    <p:sldId id="257" r:id="rId5"/>
    <p:sldId id="259" r:id="rId6"/>
    <p:sldId id="260" r:id="rId7"/>
    <p:sldId id="271" r:id="rId8"/>
    <p:sldId id="273" r:id="rId9"/>
    <p:sldId id="275" r:id="rId10"/>
    <p:sldId id="272" r:id="rId11"/>
    <p:sldId id="277" r:id="rId12"/>
    <p:sldId id="280" r:id="rId13"/>
    <p:sldId id="286" r:id="rId14"/>
    <p:sldId id="285" r:id="rId15"/>
    <p:sldId id="267" r:id="rId16"/>
    <p:sldId id="287" r:id="rId17"/>
    <p:sldId id="289" r:id="rId18"/>
    <p:sldId id="290" r:id="rId19"/>
    <p:sldId id="291" r:id="rId20"/>
    <p:sldId id="292" r:id="rId21"/>
    <p:sldId id="293" r:id="rId22"/>
    <p:sldId id="294" r:id="rId23"/>
    <p:sldId id="296" r:id="rId24"/>
    <p:sldId id="299" r:id="rId25"/>
    <p:sldId id="302" r:id="rId26"/>
    <p:sldId id="303" r:id="rId27"/>
    <p:sldId id="305" r:id="rId28"/>
    <p:sldId id="306" r:id="rId29"/>
    <p:sldId id="283" r:id="rId30"/>
    <p:sldId id="307" r:id="rId31"/>
    <p:sldId id="308" r:id="rId32"/>
    <p:sldId id="282" r:id="rId33"/>
    <p:sldId id="279" r:id="rId34"/>
    <p:sldId id="284" r:id="rId35"/>
    <p:sldId id="27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38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C943D5-4F58-4D99-933E-258F698DDB6F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 phldr="1"/>
      <dgm:spPr/>
    </dgm:pt>
    <dgm:pt modelId="{F7730A8A-187E-4BC3-A27B-3EDC04C9810F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Пояснительная записка</a:t>
          </a:r>
          <a:endParaRPr lang="ru-RU" sz="1400" dirty="0">
            <a:solidFill>
              <a:srgbClr val="C00000"/>
            </a:solidFill>
          </a:endParaRPr>
        </a:p>
      </dgm:t>
    </dgm:pt>
    <dgm:pt modelId="{046E1B05-FD7C-4EAB-881A-20DC6BEE49B4}" type="parTrans" cxnId="{7D7B2124-5ACF-4E88-BF96-89489EAD6548}">
      <dgm:prSet/>
      <dgm:spPr/>
      <dgm:t>
        <a:bodyPr/>
        <a:lstStyle/>
        <a:p>
          <a:endParaRPr lang="ru-RU"/>
        </a:p>
      </dgm:t>
    </dgm:pt>
    <dgm:pt modelId="{3FE864D6-BC85-40DD-AA46-CEF58177289D}" type="sibTrans" cxnId="{7D7B2124-5ACF-4E88-BF96-89489EAD6548}">
      <dgm:prSet/>
      <dgm:spPr/>
      <dgm:t>
        <a:bodyPr/>
        <a:lstStyle/>
        <a:p>
          <a:endParaRPr lang="ru-RU"/>
        </a:p>
      </dgm:t>
    </dgm:pt>
    <dgm:pt modelId="{11987228-75FC-4134-8AE3-07571D67467A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Цели и задачи реализации программы </a:t>
          </a:r>
        </a:p>
        <a:p>
          <a:endParaRPr lang="ru-RU" sz="900" dirty="0"/>
        </a:p>
      </dgm:t>
    </dgm:pt>
    <dgm:pt modelId="{E8C2F144-A6CF-40DE-A926-C80C7C0EE970}" type="parTrans" cxnId="{A4044843-8296-4D3C-BFD5-57D764CF1DB0}">
      <dgm:prSet/>
      <dgm:spPr/>
      <dgm:t>
        <a:bodyPr/>
        <a:lstStyle/>
        <a:p>
          <a:endParaRPr lang="ru-RU"/>
        </a:p>
      </dgm:t>
    </dgm:pt>
    <dgm:pt modelId="{BD2BFE29-AAE1-401F-86B2-4AB1E5FD6A89}" type="sibTrans" cxnId="{A4044843-8296-4D3C-BFD5-57D764CF1DB0}">
      <dgm:prSet/>
      <dgm:spPr/>
      <dgm:t>
        <a:bodyPr/>
        <a:lstStyle/>
        <a:p>
          <a:endParaRPr lang="ru-RU"/>
        </a:p>
      </dgm:t>
    </dgm:pt>
    <dgm:pt modelId="{46957FCA-02FA-48E2-90CA-E95BF947C810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Принципы и подходы к реализации программы</a:t>
          </a:r>
          <a:endParaRPr lang="ru-RU" sz="1400" dirty="0">
            <a:solidFill>
              <a:srgbClr val="C00000"/>
            </a:solidFill>
          </a:endParaRPr>
        </a:p>
      </dgm:t>
    </dgm:pt>
    <dgm:pt modelId="{B4EE83BB-95F9-4103-A342-F8D10DE55953}" type="parTrans" cxnId="{84543E35-89E0-4B2F-8D63-E993613BDE43}">
      <dgm:prSet/>
      <dgm:spPr/>
      <dgm:t>
        <a:bodyPr/>
        <a:lstStyle/>
        <a:p>
          <a:endParaRPr lang="ru-RU"/>
        </a:p>
      </dgm:t>
    </dgm:pt>
    <dgm:pt modelId="{CF49D118-951D-46B4-91E9-41A6B94D3319}" type="sibTrans" cxnId="{84543E35-89E0-4B2F-8D63-E993613BDE43}">
      <dgm:prSet/>
      <dgm:spPr/>
      <dgm:t>
        <a:bodyPr/>
        <a:lstStyle/>
        <a:p>
          <a:endParaRPr lang="ru-RU"/>
        </a:p>
      </dgm:t>
    </dgm:pt>
    <dgm:pt modelId="{1F8CC868-848A-4B46-A24D-380AE36E92A4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Особенности осуществления образовательного процесса</a:t>
          </a:r>
          <a:endParaRPr lang="ru-RU" sz="1400" dirty="0">
            <a:solidFill>
              <a:srgbClr val="C00000"/>
            </a:solidFill>
          </a:endParaRPr>
        </a:p>
      </dgm:t>
    </dgm:pt>
    <dgm:pt modelId="{79FA547B-7334-46D4-BD89-7F8FED65298D}" type="parTrans" cxnId="{CABC37E9-FE65-4DAD-8980-3B5356AFC1E6}">
      <dgm:prSet/>
      <dgm:spPr/>
      <dgm:t>
        <a:bodyPr/>
        <a:lstStyle/>
        <a:p>
          <a:endParaRPr lang="ru-RU"/>
        </a:p>
      </dgm:t>
    </dgm:pt>
    <dgm:pt modelId="{158716A4-B7B6-4351-98D0-AA35CB16CE86}" type="sibTrans" cxnId="{CABC37E9-FE65-4DAD-8980-3B5356AFC1E6}">
      <dgm:prSet/>
      <dgm:spPr/>
      <dgm:t>
        <a:bodyPr/>
        <a:lstStyle/>
        <a:p>
          <a:endParaRPr lang="ru-RU"/>
        </a:p>
      </dgm:t>
    </dgm:pt>
    <dgm:pt modelId="{AAF8851D-BE3A-4AE2-B2F5-67A1B2667830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Характеристики особенностей развития детей раннего и дошкольного возраста</a:t>
          </a:r>
          <a:endParaRPr lang="ru-RU" sz="1400" dirty="0">
            <a:solidFill>
              <a:srgbClr val="C00000"/>
            </a:solidFill>
          </a:endParaRPr>
        </a:p>
      </dgm:t>
    </dgm:pt>
    <dgm:pt modelId="{83CE38AA-B6C9-4117-AF60-297A0B663C1C}" type="parTrans" cxnId="{4D10EE4C-A415-43A2-8ADE-772ADB887ECB}">
      <dgm:prSet/>
      <dgm:spPr/>
      <dgm:t>
        <a:bodyPr/>
        <a:lstStyle/>
        <a:p>
          <a:endParaRPr lang="ru-RU"/>
        </a:p>
      </dgm:t>
    </dgm:pt>
    <dgm:pt modelId="{BE42CC03-D335-46D9-B894-7F1DC85E92CC}" type="sibTrans" cxnId="{4D10EE4C-A415-43A2-8ADE-772ADB887ECB}">
      <dgm:prSet/>
      <dgm:spPr/>
      <dgm:t>
        <a:bodyPr/>
        <a:lstStyle/>
        <a:p>
          <a:endParaRPr lang="ru-RU"/>
        </a:p>
      </dgm:t>
    </dgm:pt>
    <dgm:pt modelId="{592CC65B-302C-4D84-A40B-474F12A583B6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Сведения о ДОУ</a:t>
          </a:r>
        </a:p>
        <a:p>
          <a:endParaRPr lang="ru-RU" sz="1000" dirty="0"/>
        </a:p>
      </dgm:t>
    </dgm:pt>
    <dgm:pt modelId="{86481277-3126-4496-9258-34067A052D37}" type="parTrans" cxnId="{8AF8FE4D-3282-4C27-B6EC-1842F35432B8}">
      <dgm:prSet/>
      <dgm:spPr/>
      <dgm:t>
        <a:bodyPr/>
        <a:lstStyle/>
        <a:p>
          <a:endParaRPr lang="ru-RU"/>
        </a:p>
      </dgm:t>
    </dgm:pt>
    <dgm:pt modelId="{F0B85789-5072-46EC-AF39-C5EFD5F86D06}" type="sibTrans" cxnId="{8AF8FE4D-3282-4C27-B6EC-1842F35432B8}">
      <dgm:prSet/>
      <dgm:spPr/>
      <dgm:t>
        <a:bodyPr/>
        <a:lstStyle/>
        <a:p>
          <a:endParaRPr lang="ru-RU"/>
        </a:p>
      </dgm:t>
    </dgm:pt>
    <dgm:pt modelId="{0377A95E-AF3F-4890-9AB2-BBF1C5C53611}" type="pres">
      <dgm:prSet presAssocID="{A0C943D5-4F58-4D99-933E-258F698DDB6F}" presName="Name0" presStyleCnt="0">
        <dgm:presLayoutVars>
          <dgm:dir/>
          <dgm:animLvl val="lvl"/>
          <dgm:resizeHandles val="exact"/>
        </dgm:presLayoutVars>
      </dgm:prSet>
      <dgm:spPr/>
    </dgm:pt>
    <dgm:pt modelId="{014EFE99-2D62-4680-8388-ACED6C3C99D2}" type="pres">
      <dgm:prSet presAssocID="{592CC65B-302C-4D84-A40B-474F12A583B6}" presName="boxAndChildren" presStyleCnt="0"/>
      <dgm:spPr/>
    </dgm:pt>
    <dgm:pt modelId="{D12BDE36-B067-477B-9106-2C7EA17A0BEA}" type="pres">
      <dgm:prSet presAssocID="{592CC65B-302C-4D84-A40B-474F12A583B6}" presName="parentTextBox" presStyleLbl="node1" presStyleIdx="0" presStyleCnt="6"/>
      <dgm:spPr/>
      <dgm:t>
        <a:bodyPr/>
        <a:lstStyle/>
        <a:p>
          <a:endParaRPr lang="ru-RU"/>
        </a:p>
      </dgm:t>
    </dgm:pt>
    <dgm:pt modelId="{959CA365-E960-42AE-A00D-2F6125AB5212}" type="pres">
      <dgm:prSet presAssocID="{BE42CC03-D335-46D9-B894-7F1DC85E92CC}" presName="sp" presStyleCnt="0"/>
      <dgm:spPr/>
    </dgm:pt>
    <dgm:pt modelId="{62103F27-3671-4E0A-AD66-A07E4118ED47}" type="pres">
      <dgm:prSet presAssocID="{AAF8851D-BE3A-4AE2-B2F5-67A1B2667830}" presName="arrowAndChildren" presStyleCnt="0"/>
      <dgm:spPr/>
    </dgm:pt>
    <dgm:pt modelId="{7A9BACC9-DBB2-474E-A256-EDD24669ACC5}" type="pres">
      <dgm:prSet presAssocID="{AAF8851D-BE3A-4AE2-B2F5-67A1B2667830}" presName="parentTextArrow" presStyleLbl="node1" presStyleIdx="1" presStyleCnt="6" custLinFactNeighborX="-153" custLinFactNeighborY="9887"/>
      <dgm:spPr/>
      <dgm:t>
        <a:bodyPr/>
        <a:lstStyle/>
        <a:p>
          <a:endParaRPr lang="ru-RU"/>
        </a:p>
      </dgm:t>
    </dgm:pt>
    <dgm:pt modelId="{9325DAD9-72E2-4AD7-B336-8A84C4BE0A4E}" type="pres">
      <dgm:prSet presAssocID="{158716A4-B7B6-4351-98D0-AA35CB16CE86}" presName="sp" presStyleCnt="0"/>
      <dgm:spPr/>
    </dgm:pt>
    <dgm:pt modelId="{29006B8F-4606-4603-A175-8C4C94A158E8}" type="pres">
      <dgm:prSet presAssocID="{1F8CC868-848A-4B46-A24D-380AE36E92A4}" presName="arrowAndChildren" presStyleCnt="0"/>
      <dgm:spPr/>
    </dgm:pt>
    <dgm:pt modelId="{0B14C9D6-EAA3-4114-8972-0A6CAD611340}" type="pres">
      <dgm:prSet presAssocID="{1F8CC868-848A-4B46-A24D-380AE36E92A4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8F0E0EF9-B8F1-4CED-A948-AB527E4CF415}" type="pres">
      <dgm:prSet presAssocID="{CF49D118-951D-46B4-91E9-41A6B94D3319}" presName="sp" presStyleCnt="0"/>
      <dgm:spPr/>
    </dgm:pt>
    <dgm:pt modelId="{B4D8E619-152F-48F2-984F-2E134C7D6A30}" type="pres">
      <dgm:prSet presAssocID="{46957FCA-02FA-48E2-90CA-E95BF947C810}" presName="arrowAndChildren" presStyleCnt="0"/>
      <dgm:spPr/>
    </dgm:pt>
    <dgm:pt modelId="{E03EA69C-D7D6-4073-8D0E-F6C1565FFF06}" type="pres">
      <dgm:prSet presAssocID="{46957FCA-02FA-48E2-90CA-E95BF947C810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F9F3CE29-3167-4D1D-BCB4-F6F92B82BAE0}" type="pres">
      <dgm:prSet presAssocID="{BD2BFE29-AAE1-401F-86B2-4AB1E5FD6A89}" presName="sp" presStyleCnt="0"/>
      <dgm:spPr/>
    </dgm:pt>
    <dgm:pt modelId="{CA40AAB5-97A2-421E-945E-58C501BBA357}" type="pres">
      <dgm:prSet presAssocID="{11987228-75FC-4134-8AE3-07571D67467A}" presName="arrowAndChildren" presStyleCnt="0"/>
      <dgm:spPr/>
    </dgm:pt>
    <dgm:pt modelId="{25B64797-DD1B-4D14-A50C-4FDC182CDFE9}" type="pres">
      <dgm:prSet presAssocID="{11987228-75FC-4134-8AE3-07571D67467A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0F6448C1-A7D8-499A-A36A-3402B9A9678E}" type="pres">
      <dgm:prSet presAssocID="{3FE864D6-BC85-40DD-AA46-CEF58177289D}" presName="sp" presStyleCnt="0"/>
      <dgm:spPr/>
    </dgm:pt>
    <dgm:pt modelId="{0AF96C54-8C3C-4506-B56D-04D2A5B055D7}" type="pres">
      <dgm:prSet presAssocID="{F7730A8A-187E-4BC3-A27B-3EDC04C9810F}" presName="arrowAndChildren" presStyleCnt="0"/>
      <dgm:spPr/>
    </dgm:pt>
    <dgm:pt modelId="{732F49D3-3CBD-4AE0-98A0-37D69750433C}" type="pres">
      <dgm:prSet presAssocID="{F7730A8A-187E-4BC3-A27B-3EDC04C9810F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46E86906-3D09-44D8-91C0-6DA302C1E0F1}" type="presOf" srcId="{592CC65B-302C-4D84-A40B-474F12A583B6}" destId="{D12BDE36-B067-477B-9106-2C7EA17A0BEA}" srcOrd="0" destOrd="0" presId="urn:microsoft.com/office/officeart/2005/8/layout/process4"/>
    <dgm:cxn modelId="{E6B4CA2C-4B3A-4933-A30F-75725DC2BD4F}" type="presOf" srcId="{46957FCA-02FA-48E2-90CA-E95BF947C810}" destId="{E03EA69C-D7D6-4073-8D0E-F6C1565FFF06}" srcOrd="0" destOrd="0" presId="urn:microsoft.com/office/officeart/2005/8/layout/process4"/>
    <dgm:cxn modelId="{10109850-9BA0-485A-9B55-E4133C491843}" type="presOf" srcId="{1F8CC868-848A-4B46-A24D-380AE36E92A4}" destId="{0B14C9D6-EAA3-4114-8972-0A6CAD611340}" srcOrd="0" destOrd="0" presId="urn:microsoft.com/office/officeart/2005/8/layout/process4"/>
    <dgm:cxn modelId="{8AF8FE4D-3282-4C27-B6EC-1842F35432B8}" srcId="{A0C943D5-4F58-4D99-933E-258F698DDB6F}" destId="{592CC65B-302C-4D84-A40B-474F12A583B6}" srcOrd="5" destOrd="0" parTransId="{86481277-3126-4496-9258-34067A052D37}" sibTransId="{F0B85789-5072-46EC-AF39-C5EFD5F86D06}"/>
    <dgm:cxn modelId="{84543E35-89E0-4B2F-8D63-E993613BDE43}" srcId="{A0C943D5-4F58-4D99-933E-258F698DDB6F}" destId="{46957FCA-02FA-48E2-90CA-E95BF947C810}" srcOrd="2" destOrd="0" parTransId="{B4EE83BB-95F9-4103-A342-F8D10DE55953}" sibTransId="{CF49D118-951D-46B4-91E9-41A6B94D3319}"/>
    <dgm:cxn modelId="{0BFFDC77-2C76-4212-A92F-3D3479C811F7}" type="presOf" srcId="{F7730A8A-187E-4BC3-A27B-3EDC04C9810F}" destId="{732F49D3-3CBD-4AE0-98A0-37D69750433C}" srcOrd="0" destOrd="0" presId="urn:microsoft.com/office/officeart/2005/8/layout/process4"/>
    <dgm:cxn modelId="{4D10EE4C-A415-43A2-8ADE-772ADB887ECB}" srcId="{A0C943D5-4F58-4D99-933E-258F698DDB6F}" destId="{AAF8851D-BE3A-4AE2-B2F5-67A1B2667830}" srcOrd="4" destOrd="0" parTransId="{83CE38AA-B6C9-4117-AF60-297A0B663C1C}" sibTransId="{BE42CC03-D335-46D9-B894-7F1DC85E92CC}"/>
    <dgm:cxn modelId="{A4044843-8296-4D3C-BFD5-57D764CF1DB0}" srcId="{A0C943D5-4F58-4D99-933E-258F698DDB6F}" destId="{11987228-75FC-4134-8AE3-07571D67467A}" srcOrd="1" destOrd="0" parTransId="{E8C2F144-A6CF-40DE-A926-C80C7C0EE970}" sibTransId="{BD2BFE29-AAE1-401F-86B2-4AB1E5FD6A89}"/>
    <dgm:cxn modelId="{DC3C05C6-9A51-4B72-B97C-D5B0209C5CEA}" type="presOf" srcId="{AAF8851D-BE3A-4AE2-B2F5-67A1B2667830}" destId="{7A9BACC9-DBB2-474E-A256-EDD24669ACC5}" srcOrd="0" destOrd="0" presId="urn:microsoft.com/office/officeart/2005/8/layout/process4"/>
    <dgm:cxn modelId="{7D7B2124-5ACF-4E88-BF96-89489EAD6548}" srcId="{A0C943D5-4F58-4D99-933E-258F698DDB6F}" destId="{F7730A8A-187E-4BC3-A27B-3EDC04C9810F}" srcOrd="0" destOrd="0" parTransId="{046E1B05-FD7C-4EAB-881A-20DC6BEE49B4}" sibTransId="{3FE864D6-BC85-40DD-AA46-CEF58177289D}"/>
    <dgm:cxn modelId="{BA4F782B-0DF3-4FF2-97CF-FD7ADDD5963C}" type="presOf" srcId="{A0C943D5-4F58-4D99-933E-258F698DDB6F}" destId="{0377A95E-AF3F-4890-9AB2-BBF1C5C53611}" srcOrd="0" destOrd="0" presId="urn:microsoft.com/office/officeart/2005/8/layout/process4"/>
    <dgm:cxn modelId="{CABC37E9-FE65-4DAD-8980-3B5356AFC1E6}" srcId="{A0C943D5-4F58-4D99-933E-258F698DDB6F}" destId="{1F8CC868-848A-4B46-A24D-380AE36E92A4}" srcOrd="3" destOrd="0" parTransId="{79FA547B-7334-46D4-BD89-7F8FED65298D}" sibTransId="{158716A4-B7B6-4351-98D0-AA35CB16CE86}"/>
    <dgm:cxn modelId="{3151141C-BA62-481E-B2FF-530F0EE3A97D}" type="presOf" srcId="{11987228-75FC-4134-8AE3-07571D67467A}" destId="{25B64797-DD1B-4D14-A50C-4FDC182CDFE9}" srcOrd="0" destOrd="0" presId="urn:microsoft.com/office/officeart/2005/8/layout/process4"/>
    <dgm:cxn modelId="{772911A1-7736-47E7-AAE3-C777A28401FD}" type="presParOf" srcId="{0377A95E-AF3F-4890-9AB2-BBF1C5C53611}" destId="{014EFE99-2D62-4680-8388-ACED6C3C99D2}" srcOrd="0" destOrd="0" presId="urn:microsoft.com/office/officeart/2005/8/layout/process4"/>
    <dgm:cxn modelId="{918CBAB2-1914-498F-9F56-38A95EFBBFAF}" type="presParOf" srcId="{014EFE99-2D62-4680-8388-ACED6C3C99D2}" destId="{D12BDE36-B067-477B-9106-2C7EA17A0BEA}" srcOrd="0" destOrd="0" presId="urn:microsoft.com/office/officeart/2005/8/layout/process4"/>
    <dgm:cxn modelId="{1BD38E06-4FA0-4C21-BAD0-8D922E921033}" type="presParOf" srcId="{0377A95E-AF3F-4890-9AB2-BBF1C5C53611}" destId="{959CA365-E960-42AE-A00D-2F6125AB5212}" srcOrd="1" destOrd="0" presId="urn:microsoft.com/office/officeart/2005/8/layout/process4"/>
    <dgm:cxn modelId="{43C70542-D356-4B26-8CD4-4628332D1DD6}" type="presParOf" srcId="{0377A95E-AF3F-4890-9AB2-BBF1C5C53611}" destId="{62103F27-3671-4E0A-AD66-A07E4118ED47}" srcOrd="2" destOrd="0" presId="urn:microsoft.com/office/officeart/2005/8/layout/process4"/>
    <dgm:cxn modelId="{47ECF9F0-C7AD-4068-881B-CB3F66ACC183}" type="presParOf" srcId="{62103F27-3671-4E0A-AD66-A07E4118ED47}" destId="{7A9BACC9-DBB2-474E-A256-EDD24669ACC5}" srcOrd="0" destOrd="0" presId="urn:microsoft.com/office/officeart/2005/8/layout/process4"/>
    <dgm:cxn modelId="{1A42C5F0-437E-436B-B0E5-83B97E2A8ED3}" type="presParOf" srcId="{0377A95E-AF3F-4890-9AB2-BBF1C5C53611}" destId="{9325DAD9-72E2-4AD7-B336-8A84C4BE0A4E}" srcOrd="3" destOrd="0" presId="urn:microsoft.com/office/officeart/2005/8/layout/process4"/>
    <dgm:cxn modelId="{5B64CF25-CADC-490F-BE99-4139E414A1E2}" type="presParOf" srcId="{0377A95E-AF3F-4890-9AB2-BBF1C5C53611}" destId="{29006B8F-4606-4603-A175-8C4C94A158E8}" srcOrd="4" destOrd="0" presId="urn:microsoft.com/office/officeart/2005/8/layout/process4"/>
    <dgm:cxn modelId="{73E28117-D488-492F-902F-AF7A6329FDE0}" type="presParOf" srcId="{29006B8F-4606-4603-A175-8C4C94A158E8}" destId="{0B14C9D6-EAA3-4114-8972-0A6CAD611340}" srcOrd="0" destOrd="0" presId="urn:microsoft.com/office/officeart/2005/8/layout/process4"/>
    <dgm:cxn modelId="{79368FEF-7C0C-4A65-8402-E3DC12D3295F}" type="presParOf" srcId="{0377A95E-AF3F-4890-9AB2-BBF1C5C53611}" destId="{8F0E0EF9-B8F1-4CED-A948-AB527E4CF415}" srcOrd="5" destOrd="0" presId="urn:microsoft.com/office/officeart/2005/8/layout/process4"/>
    <dgm:cxn modelId="{E07DF8E1-E1AD-4F9A-80D0-DB077AFD0E06}" type="presParOf" srcId="{0377A95E-AF3F-4890-9AB2-BBF1C5C53611}" destId="{B4D8E619-152F-48F2-984F-2E134C7D6A30}" srcOrd="6" destOrd="0" presId="urn:microsoft.com/office/officeart/2005/8/layout/process4"/>
    <dgm:cxn modelId="{35D565C7-A8EC-4B6C-B781-1BDC867674F1}" type="presParOf" srcId="{B4D8E619-152F-48F2-984F-2E134C7D6A30}" destId="{E03EA69C-D7D6-4073-8D0E-F6C1565FFF06}" srcOrd="0" destOrd="0" presId="urn:microsoft.com/office/officeart/2005/8/layout/process4"/>
    <dgm:cxn modelId="{36D933A8-D912-492B-BC87-A32EE6E00E5E}" type="presParOf" srcId="{0377A95E-AF3F-4890-9AB2-BBF1C5C53611}" destId="{F9F3CE29-3167-4D1D-BCB4-F6F92B82BAE0}" srcOrd="7" destOrd="0" presId="urn:microsoft.com/office/officeart/2005/8/layout/process4"/>
    <dgm:cxn modelId="{18F8760A-9B54-4FB4-853D-7ADFB5D4EB38}" type="presParOf" srcId="{0377A95E-AF3F-4890-9AB2-BBF1C5C53611}" destId="{CA40AAB5-97A2-421E-945E-58C501BBA357}" srcOrd="8" destOrd="0" presId="urn:microsoft.com/office/officeart/2005/8/layout/process4"/>
    <dgm:cxn modelId="{6CB6BE6C-60C9-4ADF-8231-C5082A455B52}" type="presParOf" srcId="{CA40AAB5-97A2-421E-945E-58C501BBA357}" destId="{25B64797-DD1B-4D14-A50C-4FDC182CDFE9}" srcOrd="0" destOrd="0" presId="urn:microsoft.com/office/officeart/2005/8/layout/process4"/>
    <dgm:cxn modelId="{04F5B58D-4ABB-4D3F-8B89-042F8559FE2A}" type="presParOf" srcId="{0377A95E-AF3F-4890-9AB2-BBF1C5C53611}" destId="{0F6448C1-A7D8-499A-A36A-3402B9A9678E}" srcOrd="9" destOrd="0" presId="urn:microsoft.com/office/officeart/2005/8/layout/process4"/>
    <dgm:cxn modelId="{C08A25AA-9224-4133-8BD1-DA01B96A6618}" type="presParOf" srcId="{0377A95E-AF3F-4890-9AB2-BBF1C5C53611}" destId="{0AF96C54-8C3C-4506-B56D-04D2A5B055D7}" srcOrd="10" destOrd="0" presId="urn:microsoft.com/office/officeart/2005/8/layout/process4"/>
    <dgm:cxn modelId="{95D010F9-F425-4141-9D31-6EC22BE033E5}" type="presParOf" srcId="{0AF96C54-8C3C-4506-B56D-04D2A5B055D7}" destId="{732F49D3-3CBD-4AE0-98A0-37D69750433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5/8/layout/b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4D23657-D1E8-4B22-974B-8DC90813F51B}">
      <dgm:prSet phldrT="[Text]" custT="1"/>
      <dgm:spPr/>
      <dgm:t>
        <a:bodyPr/>
        <a:lstStyle/>
        <a:p>
          <a:pPr algn="l" defTabSz="914400">
            <a:buNone/>
          </a:pPr>
          <a:r>
            <a:rPr lang="ru-RU" sz="1400" b="0" i="0" noProof="0" dirty="0" smtClean="0">
              <a:latin typeface="Euphemia"/>
              <a:ea typeface="+mn-ea"/>
              <a:cs typeface="+mn-cs"/>
            </a:rPr>
            <a:t>На Федеральном уровне</a:t>
          </a:r>
          <a:endParaRPr lang="ru-RU" sz="1400" b="0" i="0" noProof="0" dirty="0">
            <a:latin typeface="Euphemia"/>
            <a:ea typeface="+mn-ea"/>
            <a:cs typeface="+mn-cs"/>
          </a:endParaRPr>
        </a:p>
      </dgm:t>
    </dgm:pt>
    <dgm:pt modelId="{89EF0911-2234-42D0-AEF3-7FADAFD12999}" type="parTrans" cxnId="{99F95D8E-A851-4953-A3C5-9BF7753ED9FA}">
      <dgm:prSet/>
      <dgm:spPr/>
      <dgm:t>
        <a:bodyPr/>
        <a:lstStyle/>
        <a:p>
          <a:endParaRPr lang="en-US"/>
        </a:p>
      </dgm:t>
    </dgm:pt>
    <dgm:pt modelId="{529487B0-19AA-4AAC-8F83-CF2C113EB84D}" type="sibTrans" cxnId="{99F95D8E-A851-4953-A3C5-9BF7753ED9FA}">
      <dgm:prSet/>
      <dgm:spPr/>
      <dgm:t>
        <a:bodyPr/>
        <a:lstStyle/>
        <a:p>
          <a:endParaRPr lang="en-US"/>
        </a:p>
      </dgm:t>
    </dgm:pt>
    <dgm:pt modelId="{EF034794-D109-40B6-8FA2-8971C3123AB6}">
      <dgm:prSet phldrT="[Text]"/>
      <dgm:spPr/>
      <dgm:t>
        <a:bodyPr/>
        <a:lstStyle/>
        <a:p>
          <a:pPr algn="l" defTabSz="914400">
            <a:buNone/>
          </a:pPr>
          <a:r>
            <a:rPr lang="ru-RU" sz="1800" b="0" i="0" noProof="0" dirty="0" smtClean="0">
              <a:latin typeface="Euphemia"/>
              <a:ea typeface="+mn-ea"/>
              <a:cs typeface="+mn-cs"/>
            </a:rPr>
            <a:t>Региональном уровне</a:t>
          </a:r>
          <a:endParaRPr lang="ru-RU" sz="1800" b="0" i="0" noProof="0" dirty="0">
            <a:latin typeface="Euphemia"/>
            <a:ea typeface="+mn-ea"/>
            <a:cs typeface="+mn-cs"/>
          </a:endParaRPr>
        </a:p>
      </dgm:t>
    </dgm:pt>
    <dgm:pt modelId="{64D09C75-3D44-4CEF-9459-5C91DB44A9EA}" type="parTrans" cxnId="{80FF73C0-9BCD-436E-A85B-D6D7D322462C}">
      <dgm:prSet/>
      <dgm:spPr/>
      <dgm:t>
        <a:bodyPr/>
        <a:lstStyle/>
        <a:p>
          <a:endParaRPr lang="en-US"/>
        </a:p>
      </dgm:t>
    </dgm:pt>
    <dgm:pt modelId="{CDDFC891-FC62-4131-A642-2D94388BCCE2}" type="sibTrans" cxnId="{80FF73C0-9BCD-436E-A85B-D6D7D322462C}">
      <dgm:prSet/>
      <dgm:spPr/>
      <dgm:t>
        <a:bodyPr/>
        <a:lstStyle/>
        <a:p>
          <a:endParaRPr lang="en-US"/>
        </a:p>
      </dgm:t>
    </dgm:pt>
    <dgm:pt modelId="{15E11DBD-E9B5-4BCF-A56C-7AAE26CE30DC}">
      <dgm:prSet phldrT="[Text]"/>
      <dgm:spPr/>
      <dgm:t>
        <a:bodyPr/>
        <a:lstStyle/>
        <a:p>
          <a:pPr algn="l" defTabSz="914400">
            <a:buNone/>
          </a:pPr>
          <a:r>
            <a:rPr lang="ru-RU" sz="1800" b="0" i="0" noProof="0" dirty="0" smtClean="0">
              <a:latin typeface="Euphemia"/>
              <a:ea typeface="+mn-ea"/>
              <a:cs typeface="+mn-cs"/>
            </a:rPr>
            <a:t>На </a:t>
          </a:r>
          <a:r>
            <a:rPr lang="ru-RU" sz="1800" b="0" i="0" noProof="0" smtClean="0">
              <a:latin typeface="Euphemia"/>
              <a:ea typeface="+mn-ea"/>
              <a:cs typeface="+mn-cs"/>
            </a:rPr>
            <a:t>уровне ДОУ</a:t>
          </a:r>
          <a:endParaRPr lang="ru-RU" sz="1800" b="0" i="0" noProof="0" dirty="0">
            <a:latin typeface="Euphemia"/>
            <a:ea typeface="+mn-ea"/>
            <a:cs typeface="+mn-cs"/>
          </a:endParaRPr>
        </a:p>
      </dgm:t>
    </dgm:pt>
    <dgm:pt modelId="{B7B43D5B-12E9-44B1-B818-4B50F6AD3C0A}" type="parTrans" cxnId="{5E0737F0-6DE4-4885-BC59-82E10D617E50}">
      <dgm:prSet/>
      <dgm:spPr/>
      <dgm:t>
        <a:bodyPr/>
        <a:lstStyle/>
        <a:p>
          <a:endParaRPr lang="en-US"/>
        </a:p>
      </dgm:t>
    </dgm:pt>
    <dgm:pt modelId="{329BDEDB-415B-4AB3-B964-E819D0C56DBB}" type="sibTrans" cxnId="{5E0737F0-6DE4-4885-BC59-82E10D617E50}">
      <dgm:prSet/>
      <dgm:spPr/>
      <dgm:t>
        <a:bodyPr/>
        <a:lstStyle/>
        <a:p>
          <a:endParaRPr lang="en-US"/>
        </a:p>
      </dgm:t>
    </dgm:pt>
    <dgm:pt modelId="{05F1A7D0-6E45-49DA-80B3-7FF4B8783E58}">
      <dgm:prSet phldrT="[Text]"/>
      <dgm:spPr/>
      <dgm:t>
        <a:bodyPr/>
        <a:lstStyle/>
        <a:p>
          <a:pPr algn="l" defTabSz="914400">
            <a:buNone/>
          </a:pPr>
          <a:r>
            <a:rPr lang="ru-RU" sz="1800" b="0" i="0" noProof="0" dirty="0" smtClean="0">
              <a:latin typeface="Euphemia"/>
              <a:ea typeface="+mn-ea"/>
              <a:cs typeface="+mn-cs"/>
            </a:rPr>
            <a:t>Принципы и подходы</a:t>
          </a:r>
          <a:endParaRPr lang="ru-RU" sz="1800" b="0" i="0" noProof="0" dirty="0">
            <a:latin typeface="Euphemia"/>
            <a:ea typeface="+mn-ea"/>
            <a:cs typeface="+mn-cs"/>
          </a:endParaRPr>
        </a:p>
      </dgm:t>
    </dgm:pt>
    <dgm:pt modelId="{3ECE110E-B07E-4F19-B2DF-3E42E99B2E8D}" type="parTrans" cxnId="{33A927E1-3C94-4A92-8DB3-42886008240C}">
      <dgm:prSet/>
      <dgm:spPr/>
      <dgm:t>
        <a:bodyPr/>
        <a:lstStyle/>
        <a:p>
          <a:endParaRPr lang="en-US"/>
        </a:p>
      </dgm:t>
    </dgm:pt>
    <dgm:pt modelId="{47B1D0F3-117D-4CE7-9037-3F5A4995054A}" type="sibTrans" cxnId="{33A927E1-3C94-4A92-8DB3-42886008240C}">
      <dgm:prSet/>
      <dgm:spPr/>
      <dgm:t>
        <a:bodyPr/>
        <a:lstStyle/>
        <a:p>
          <a:endParaRPr lang="en-US"/>
        </a:p>
      </dgm:t>
    </dgm:pt>
    <dgm:pt modelId="{778AA374-0E17-4AEA-8EB6-0C342D57D8D8}">
      <dgm:prSet phldrT="[Text]"/>
      <dgm:spPr/>
      <dgm:t>
        <a:bodyPr/>
        <a:lstStyle/>
        <a:p>
          <a:pPr algn="l" defTabSz="914400">
            <a:buNone/>
          </a:pPr>
          <a:r>
            <a:rPr lang="ru-RU" sz="1800" b="0" i="0" noProof="0" dirty="0" smtClean="0">
              <a:latin typeface="Euphemia"/>
              <a:ea typeface="+mn-ea"/>
              <a:cs typeface="+mn-cs"/>
            </a:rPr>
            <a:t>Цель и задачи</a:t>
          </a:r>
          <a:endParaRPr lang="ru-RU" sz="1800" b="0" i="0" noProof="0" dirty="0">
            <a:latin typeface="Euphemia"/>
            <a:ea typeface="+mn-ea"/>
            <a:cs typeface="+mn-cs"/>
          </a:endParaRPr>
        </a:p>
      </dgm:t>
    </dgm:pt>
    <dgm:pt modelId="{1A604594-E883-4DA9-8A2A-16DFACE8640A}" type="sibTrans" cxnId="{6F55886F-2AC8-4F4F-B328-821CB3A2117B}">
      <dgm:prSet/>
      <dgm:spPr/>
      <dgm:t>
        <a:bodyPr/>
        <a:lstStyle/>
        <a:p>
          <a:endParaRPr lang="en-US"/>
        </a:p>
      </dgm:t>
    </dgm:pt>
    <dgm:pt modelId="{5E28F01D-9664-415C-A0CD-EBFDAB29426C}" type="parTrans" cxnId="{6F55886F-2AC8-4F4F-B328-821CB3A2117B}">
      <dgm:prSet/>
      <dgm:spPr/>
      <dgm:t>
        <a:bodyPr/>
        <a:lstStyle/>
        <a:p>
          <a:endParaRPr lang="en-US"/>
        </a:p>
      </dgm:t>
    </dgm:pt>
    <dgm:pt modelId="{E580E774-3100-421D-B117-E65123CB8170}">
      <dgm:prSet phldrT="[Text]"/>
      <dgm:spPr/>
      <dgm:t>
        <a:bodyPr/>
        <a:lstStyle/>
        <a:p>
          <a:pPr algn="l" defTabSz="914400">
            <a:buNone/>
          </a:pPr>
          <a:r>
            <a:rPr lang="ru-RU" sz="1800" b="0" i="0" noProof="0" dirty="0" smtClean="0">
              <a:latin typeface="Euphemia"/>
              <a:ea typeface="+mn-ea"/>
              <a:cs typeface="+mn-cs"/>
            </a:rPr>
            <a:t>С основной образовательной программой </a:t>
          </a:r>
          <a:endParaRPr lang="ru-RU" sz="1800" b="0" i="0" noProof="0" dirty="0">
            <a:latin typeface="Euphemia"/>
            <a:ea typeface="+mn-ea"/>
            <a:cs typeface="+mn-cs"/>
          </a:endParaRPr>
        </a:p>
      </dgm:t>
    </dgm:pt>
    <dgm:pt modelId="{8B2E9606-7265-4D8A-85FA-EBE44C4F2E53}" type="parTrans" cxnId="{BF2F085D-9375-4ECD-833D-E10BE1C87E78}">
      <dgm:prSet/>
      <dgm:spPr/>
      <dgm:t>
        <a:bodyPr/>
        <a:lstStyle/>
        <a:p>
          <a:endParaRPr lang="ru-RU"/>
        </a:p>
      </dgm:t>
    </dgm:pt>
    <dgm:pt modelId="{E0D5942A-E0FF-4AF1-9BEF-8922497F7480}" type="sibTrans" cxnId="{BF2F085D-9375-4ECD-833D-E10BE1C87E78}">
      <dgm:prSet/>
      <dgm:spPr/>
      <dgm:t>
        <a:bodyPr/>
        <a:lstStyle/>
        <a:p>
          <a:endParaRPr lang="ru-RU"/>
        </a:p>
      </dgm:t>
    </dgm:pt>
    <dgm:pt modelId="{23C855FB-9C6C-4156-A9E9-FD684BA425FB}">
      <dgm:prSet phldrT="[Text]"/>
      <dgm:spPr/>
      <dgm:t>
        <a:bodyPr/>
        <a:lstStyle/>
        <a:p>
          <a:pPr algn="l" defTabSz="914400">
            <a:buNone/>
          </a:pPr>
          <a:r>
            <a:rPr lang="ru-RU" sz="1800" b="0" i="0" noProof="0" dirty="0" smtClean="0">
              <a:latin typeface="Euphemia"/>
              <a:ea typeface="+mn-ea"/>
              <a:cs typeface="+mn-cs"/>
            </a:rPr>
            <a:t>В соответствии с ФГОС ДО</a:t>
          </a:r>
          <a:endParaRPr lang="ru-RU" sz="1800" b="0" i="0" noProof="0" dirty="0">
            <a:latin typeface="Euphemia"/>
            <a:ea typeface="+mn-ea"/>
            <a:cs typeface="+mn-cs"/>
          </a:endParaRPr>
        </a:p>
      </dgm:t>
    </dgm:pt>
    <dgm:pt modelId="{6BA06228-991E-4343-8B55-B6BFB610129A}" type="parTrans" cxnId="{7AB6BD47-61C0-46AD-B766-3ABA1982F0E9}">
      <dgm:prSet/>
      <dgm:spPr/>
      <dgm:t>
        <a:bodyPr/>
        <a:lstStyle/>
        <a:p>
          <a:endParaRPr lang="ru-RU"/>
        </a:p>
      </dgm:t>
    </dgm:pt>
    <dgm:pt modelId="{F720940B-DA05-403A-80E3-4FAB237B1E3E}" type="sibTrans" cxnId="{7AB6BD47-61C0-46AD-B766-3ABA1982F0E9}">
      <dgm:prSet/>
      <dgm:spPr/>
      <dgm:t>
        <a:bodyPr/>
        <a:lstStyle/>
        <a:p>
          <a:endParaRPr lang="ru-RU"/>
        </a:p>
      </dgm:t>
    </dgm:pt>
    <dgm:pt modelId="{B29397E4-1592-4761-8DBA-E225644D5541}">
      <dgm:prSet phldrT="[Text]"/>
      <dgm:spPr/>
      <dgm:t>
        <a:bodyPr/>
        <a:lstStyle/>
        <a:p>
          <a:pPr algn="l" defTabSz="914400">
            <a:buNone/>
          </a:pPr>
          <a:r>
            <a:rPr lang="ru-RU" sz="1800" b="0" i="0" noProof="0" dirty="0" smtClean="0">
              <a:latin typeface="Euphemia"/>
              <a:ea typeface="+mn-ea"/>
              <a:cs typeface="+mn-cs"/>
            </a:rPr>
            <a:t>ДОУ</a:t>
          </a:r>
          <a:endParaRPr lang="ru-RU" sz="1800" b="0" i="0" noProof="0" dirty="0">
            <a:latin typeface="Euphemia"/>
            <a:ea typeface="+mn-ea"/>
            <a:cs typeface="+mn-cs"/>
          </a:endParaRPr>
        </a:p>
      </dgm:t>
    </dgm:pt>
    <dgm:pt modelId="{26D69047-89CE-4847-A546-72F31D4672F2}" type="parTrans" cxnId="{2269684D-5F88-4231-9402-7EA53BC45BB2}">
      <dgm:prSet/>
      <dgm:spPr/>
      <dgm:t>
        <a:bodyPr/>
        <a:lstStyle/>
        <a:p>
          <a:endParaRPr lang="ru-RU"/>
        </a:p>
      </dgm:t>
    </dgm:pt>
    <dgm:pt modelId="{14F03A4B-A9AE-407B-A386-60D8E3F0CA4A}" type="sibTrans" cxnId="{2269684D-5F88-4231-9402-7EA53BC45BB2}">
      <dgm:prSet/>
      <dgm:spPr/>
      <dgm:t>
        <a:bodyPr/>
        <a:lstStyle/>
        <a:p>
          <a:endParaRPr lang="ru-RU"/>
        </a:p>
      </dgm:t>
    </dgm:pt>
    <dgm:pt modelId="{EC1A5CBD-20AB-43A3-8E4B-ADD5E2A27B08}">
      <dgm:prSet phldrT="[Text]"/>
      <dgm:spPr/>
      <dgm:t>
        <a:bodyPr/>
        <a:lstStyle/>
        <a:p>
          <a:pPr algn="l" defTabSz="914400">
            <a:buNone/>
          </a:pPr>
          <a:r>
            <a:rPr lang="ru-RU" sz="1800" b="0" i="0" noProof="0" dirty="0" smtClean="0">
              <a:latin typeface="Euphemia"/>
              <a:ea typeface="+mn-ea"/>
              <a:cs typeface="+mn-cs"/>
            </a:rPr>
            <a:t>С принципами инклюзивного образования</a:t>
          </a:r>
          <a:endParaRPr lang="ru-RU" sz="1800" b="0" i="0" noProof="0" dirty="0">
            <a:latin typeface="Euphemia"/>
            <a:ea typeface="+mn-ea"/>
            <a:cs typeface="+mn-cs"/>
          </a:endParaRPr>
        </a:p>
      </dgm:t>
    </dgm:pt>
    <dgm:pt modelId="{B9607EE3-9114-448A-912B-55A809B0A0B1}" type="parTrans" cxnId="{0ADB5258-41AB-47DF-8302-4EE8DE8FF92E}">
      <dgm:prSet/>
      <dgm:spPr/>
      <dgm:t>
        <a:bodyPr/>
        <a:lstStyle/>
        <a:p>
          <a:endParaRPr lang="ru-RU"/>
        </a:p>
      </dgm:t>
    </dgm:pt>
    <dgm:pt modelId="{A0D0474B-AD64-42E2-80CC-790CEB4A42D0}" type="sibTrans" cxnId="{0ADB5258-41AB-47DF-8302-4EE8DE8FF92E}">
      <dgm:prSet/>
      <dgm:spPr/>
      <dgm:t>
        <a:bodyPr/>
        <a:lstStyle/>
        <a:p>
          <a:endParaRPr lang="ru-RU"/>
        </a:p>
      </dgm:t>
    </dgm:pt>
    <dgm:pt modelId="{2277260D-AAA1-4CBC-88A0-D2DE365B661B}">
      <dgm:prSet phldrT="[Text]" custT="1"/>
      <dgm:spPr/>
      <dgm:t>
        <a:bodyPr/>
        <a:lstStyle/>
        <a:p>
          <a:pPr algn="l" defTabSz="914400">
            <a:buNone/>
          </a:pPr>
          <a:r>
            <a:rPr lang="ru-RU" sz="1400" b="0" i="0" noProof="0" dirty="0" smtClean="0">
              <a:latin typeface="Euphemia"/>
              <a:ea typeface="+mn-ea"/>
              <a:cs typeface="+mn-cs"/>
            </a:rPr>
            <a:t>Нормативные документы</a:t>
          </a:r>
          <a:endParaRPr lang="ru-RU" sz="1400" b="0" i="0" noProof="0" dirty="0">
            <a:latin typeface="Euphemia"/>
            <a:ea typeface="+mn-ea"/>
            <a:cs typeface="+mn-cs"/>
          </a:endParaRPr>
        </a:p>
      </dgm:t>
    </dgm:pt>
    <dgm:pt modelId="{AB802651-80C0-41CF-9651-E87205822FB7}" type="parTrans" cxnId="{5193F999-3657-412A-9F29-026BDDE9CFF4}">
      <dgm:prSet/>
      <dgm:spPr/>
      <dgm:t>
        <a:bodyPr/>
        <a:lstStyle/>
        <a:p>
          <a:endParaRPr lang="ru-RU"/>
        </a:p>
      </dgm:t>
    </dgm:pt>
    <dgm:pt modelId="{CB5C3FA8-B0FE-418B-9CD3-8414D45C2E88}" type="sibTrans" cxnId="{5193F999-3657-412A-9F29-026BDDE9CFF4}">
      <dgm:prSet/>
      <dgm:spPr/>
      <dgm:t>
        <a:bodyPr/>
        <a:lstStyle/>
        <a:p>
          <a:endParaRPr lang="ru-RU"/>
        </a:p>
      </dgm:t>
    </dgm:pt>
    <dgm:pt modelId="{A23E67F5-0921-41E0-BF85-E11047E4BE52}" type="pres">
      <dgm:prSet presAssocID="{41DDEAAE-DE55-45A3-A4F7-3874E0140D3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E0B1B6-4CE4-4A3D-9F91-E750DCC36AFB}" type="pres">
      <dgm:prSet presAssocID="{2277260D-AAA1-4CBC-88A0-D2DE365B661B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5709C-42A5-4AA9-98A3-E3D2753F43C5}" type="pres">
      <dgm:prSet presAssocID="{CB5C3FA8-B0FE-418B-9CD3-8414D45C2E88}" presName="sibTrans" presStyleLbl="sibTrans1D1" presStyleIdx="0" presStyleCnt="9"/>
      <dgm:spPr/>
      <dgm:t>
        <a:bodyPr/>
        <a:lstStyle/>
        <a:p>
          <a:endParaRPr lang="ru-RU"/>
        </a:p>
      </dgm:t>
    </dgm:pt>
    <dgm:pt modelId="{E41AD3AE-72F1-4968-B764-E9A0BB7AE8F2}" type="pres">
      <dgm:prSet presAssocID="{CB5C3FA8-B0FE-418B-9CD3-8414D45C2E88}" presName="connectorText" presStyleLbl="sibTrans1D1" presStyleIdx="0" presStyleCnt="9"/>
      <dgm:spPr/>
      <dgm:t>
        <a:bodyPr/>
        <a:lstStyle/>
        <a:p>
          <a:endParaRPr lang="ru-RU"/>
        </a:p>
      </dgm:t>
    </dgm:pt>
    <dgm:pt modelId="{8B56169D-C172-4B0F-BB46-A367809C02A7}" type="pres">
      <dgm:prSet presAssocID="{E4D23657-D1E8-4B22-974B-8DC90813F51B}" presName="node" presStyleLbl="node1" presStyleIdx="1" presStyleCnt="10" custLinFactNeighborX="10596" custLinFactNeighborY="-14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D77D1-FFB9-4CC7-83EC-762D3C34069E}" type="pres">
      <dgm:prSet presAssocID="{529487B0-19AA-4AAC-8F83-CF2C113EB84D}" presName="sibTrans" presStyleLbl="sibTrans1D1" presStyleIdx="1" presStyleCnt="9"/>
      <dgm:spPr/>
      <dgm:t>
        <a:bodyPr/>
        <a:lstStyle/>
        <a:p>
          <a:endParaRPr lang="ru-RU"/>
        </a:p>
      </dgm:t>
    </dgm:pt>
    <dgm:pt modelId="{0AB26268-4C47-4849-BACF-BF3722D02392}" type="pres">
      <dgm:prSet presAssocID="{529487B0-19AA-4AAC-8F83-CF2C113EB84D}" presName="connectorText" presStyleLbl="sibTrans1D1" presStyleIdx="1" presStyleCnt="9"/>
      <dgm:spPr/>
      <dgm:t>
        <a:bodyPr/>
        <a:lstStyle/>
        <a:p>
          <a:endParaRPr lang="ru-RU"/>
        </a:p>
      </dgm:t>
    </dgm:pt>
    <dgm:pt modelId="{FC27DBA4-A64C-463B-BC89-F153C22D4149}" type="pres">
      <dgm:prSet presAssocID="{EF034794-D109-40B6-8FA2-8971C3123AB6}" presName="node" presStyleLbl="node1" presStyleIdx="2" presStyleCnt="10" custLinFactNeighborX="1635" custLinFactNeighborY="-16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6EA93-D0E6-4403-9109-B0DB8C34B6AE}" type="pres">
      <dgm:prSet presAssocID="{CDDFC891-FC62-4131-A642-2D94388BCCE2}" presName="sibTrans" presStyleLbl="sibTrans1D1" presStyleIdx="2" presStyleCnt="9"/>
      <dgm:spPr/>
      <dgm:t>
        <a:bodyPr/>
        <a:lstStyle/>
        <a:p>
          <a:endParaRPr lang="ru-RU"/>
        </a:p>
      </dgm:t>
    </dgm:pt>
    <dgm:pt modelId="{A851D914-4108-463C-8FAB-65DBBE738E56}" type="pres">
      <dgm:prSet presAssocID="{CDDFC891-FC62-4131-A642-2D94388BCCE2}" presName="connectorText" presStyleLbl="sibTrans1D1" presStyleIdx="2" presStyleCnt="9"/>
      <dgm:spPr/>
      <dgm:t>
        <a:bodyPr/>
        <a:lstStyle/>
        <a:p>
          <a:endParaRPr lang="ru-RU"/>
        </a:p>
      </dgm:t>
    </dgm:pt>
    <dgm:pt modelId="{11516C35-71BF-4968-BDA8-762A5B4D438B}" type="pres">
      <dgm:prSet presAssocID="{15E11DBD-E9B5-4BCF-A56C-7AAE26CE30DC}" presName="node" presStyleLbl="node1" presStyleIdx="3" presStyleCnt="10" custLinFactNeighborX="7842" custLinFactNeighborY="-14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1FCE8A-0F44-4F8A-881B-D151EC1977F0}" type="pres">
      <dgm:prSet presAssocID="{329BDEDB-415B-4AB3-B964-E819D0C56DBB}" presName="sibTrans" presStyleLbl="sibTrans1D1" presStyleIdx="3" presStyleCnt="9"/>
      <dgm:spPr/>
      <dgm:t>
        <a:bodyPr/>
        <a:lstStyle/>
        <a:p>
          <a:endParaRPr lang="ru-RU"/>
        </a:p>
      </dgm:t>
    </dgm:pt>
    <dgm:pt modelId="{FB83D212-F30D-45EC-951B-A4A8A485382A}" type="pres">
      <dgm:prSet presAssocID="{329BDEDB-415B-4AB3-B964-E819D0C56DBB}" presName="connectorText" presStyleLbl="sibTrans1D1" presStyleIdx="3" presStyleCnt="9"/>
      <dgm:spPr/>
      <dgm:t>
        <a:bodyPr/>
        <a:lstStyle/>
        <a:p>
          <a:endParaRPr lang="ru-RU"/>
        </a:p>
      </dgm:t>
    </dgm:pt>
    <dgm:pt modelId="{57AAC620-9DDF-4483-9030-6BDF37AFA70B}" type="pres">
      <dgm:prSet presAssocID="{778AA374-0E17-4AEA-8EB6-0C342D57D8D8}" presName="node" presStyleLbl="node1" presStyleIdx="4" presStyleCnt="10" custScaleY="135000" custLinFactNeighborX="-553" custLinFactNeighborY="-5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98D462-F14D-406B-8108-B219FA581DA9}" type="pres">
      <dgm:prSet presAssocID="{1A604594-E883-4DA9-8A2A-16DFACE8640A}" presName="sibTrans" presStyleLbl="sibTrans1D1" presStyleIdx="4" presStyleCnt="9"/>
      <dgm:spPr/>
      <dgm:t>
        <a:bodyPr/>
        <a:lstStyle/>
        <a:p>
          <a:endParaRPr lang="ru-RU"/>
        </a:p>
      </dgm:t>
    </dgm:pt>
    <dgm:pt modelId="{116FFEF9-75BC-4374-BC57-B6866DC72930}" type="pres">
      <dgm:prSet presAssocID="{1A604594-E883-4DA9-8A2A-16DFACE8640A}" presName="connectorText" presStyleLbl="sibTrans1D1" presStyleIdx="4" presStyleCnt="9"/>
      <dgm:spPr/>
      <dgm:t>
        <a:bodyPr/>
        <a:lstStyle/>
        <a:p>
          <a:endParaRPr lang="ru-RU"/>
        </a:p>
      </dgm:t>
    </dgm:pt>
    <dgm:pt modelId="{37DAA4BC-DE97-41A9-AC10-8D4F0A06DF35}" type="pres">
      <dgm:prSet presAssocID="{05F1A7D0-6E45-49DA-80B3-7FF4B8783E58}" presName="node" presStyleLbl="node1" presStyleIdx="5" presStyleCnt="10" custLinFactX="-22910" custLinFactY="12883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DFC64E-ADE7-45E8-98CE-25E58C9F0B01}" type="pres">
      <dgm:prSet presAssocID="{47B1D0F3-117D-4CE7-9037-3F5A4995054A}" presName="sibTrans" presStyleLbl="sibTrans1D1" presStyleIdx="5" presStyleCnt="9"/>
      <dgm:spPr/>
      <dgm:t>
        <a:bodyPr/>
        <a:lstStyle/>
        <a:p>
          <a:endParaRPr lang="ru-RU"/>
        </a:p>
      </dgm:t>
    </dgm:pt>
    <dgm:pt modelId="{D8B2652E-438F-4363-957B-55980879321F}" type="pres">
      <dgm:prSet presAssocID="{47B1D0F3-117D-4CE7-9037-3F5A4995054A}" presName="connectorText" presStyleLbl="sibTrans1D1" presStyleIdx="5" presStyleCnt="9"/>
      <dgm:spPr/>
      <dgm:t>
        <a:bodyPr/>
        <a:lstStyle/>
        <a:p>
          <a:endParaRPr lang="ru-RU"/>
        </a:p>
      </dgm:t>
    </dgm:pt>
    <dgm:pt modelId="{DD40179F-582D-49DE-B37E-5C37A0F79CD7}" type="pres">
      <dgm:prSet presAssocID="{23C855FB-9C6C-4156-A9E9-FD684BA425FB}" presName="node" presStyleLbl="node1" presStyleIdx="6" presStyleCnt="10" custLinFactX="-16989" custLinFactNeighborX="-100000" custLinFactNeighborY="-11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3846A-D6CC-4ACC-9666-03818692555E}" type="pres">
      <dgm:prSet presAssocID="{F720940B-DA05-403A-80E3-4FAB237B1E3E}" presName="sibTrans" presStyleLbl="sibTrans1D1" presStyleIdx="6" presStyleCnt="9"/>
      <dgm:spPr/>
      <dgm:t>
        <a:bodyPr/>
        <a:lstStyle/>
        <a:p>
          <a:endParaRPr lang="ru-RU"/>
        </a:p>
      </dgm:t>
    </dgm:pt>
    <dgm:pt modelId="{FEEE8666-8606-4234-ACE4-7423CD53E62A}" type="pres">
      <dgm:prSet presAssocID="{F720940B-DA05-403A-80E3-4FAB237B1E3E}" presName="connectorText" presStyleLbl="sibTrans1D1" presStyleIdx="6" presStyleCnt="9"/>
      <dgm:spPr/>
      <dgm:t>
        <a:bodyPr/>
        <a:lstStyle/>
        <a:p>
          <a:endParaRPr lang="ru-RU"/>
        </a:p>
      </dgm:t>
    </dgm:pt>
    <dgm:pt modelId="{87C5C42B-A4DA-4095-863C-BEE932F4E62E}" type="pres">
      <dgm:prSet presAssocID="{E580E774-3100-421D-B117-E65123CB8170}" presName="node" presStyleLbl="node1" presStyleIdx="7" presStyleCnt="10" custLinFactX="-24682" custLinFactNeighborX="-100000" custLinFactNeighborY="-11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FBC26D-9E0A-4432-97ED-AAE81C5B2FFC}" type="pres">
      <dgm:prSet presAssocID="{E0D5942A-E0FF-4AF1-9BEF-8922497F7480}" presName="sibTrans" presStyleLbl="sibTrans1D1" presStyleIdx="7" presStyleCnt="9"/>
      <dgm:spPr/>
      <dgm:t>
        <a:bodyPr/>
        <a:lstStyle/>
        <a:p>
          <a:endParaRPr lang="ru-RU"/>
        </a:p>
      </dgm:t>
    </dgm:pt>
    <dgm:pt modelId="{37BF9A6A-CA67-4F3F-8CB0-849D9038AC45}" type="pres">
      <dgm:prSet presAssocID="{E0D5942A-E0FF-4AF1-9BEF-8922497F7480}" presName="connectorText" presStyleLbl="sibTrans1D1" presStyleIdx="7" presStyleCnt="9"/>
      <dgm:spPr/>
      <dgm:t>
        <a:bodyPr/>
        <a:lstStyle/>
        <a:p>
          <a:endParaRPr lang="ru-RU"/>
        </a:p>
      </dgm:t>
    </dgm:pt>
    <dgm:pt modelId="{60CBACFF-3E5E-488F-B21D-25D97A51979C}" type="pres">
      <dgm:prSet presAssocID="{B29397E4-1592-4761-8DBA-E225644D5541}" presName="node" presStyleLbl="node1" presStyleIdx="8" presStyleCnt="10" custLinFactX="26658" custLinFactNeighborX="100000" custLinFactNeighborY="-378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55883B-CE2C-41D3-ABCC-57BE4ED5A2C0}" type="pres">
      <dgm:prSet presAssocID="{14F03A4B-A9AE-407B-A386-60D8E3F0CA4A}" presName="sibTrans" presStyleLbl="sibTrans1D1" presStyleIdx="8" presStyleCnt="9"/>
      <dgm:spPr/>
      <dgm:t>
        <a:bodyPr/>
        <a:lstStyle/>
        <a:p>
          <a:endParaRPr lang="ru-RU"/>
        </a:p>
      </dgm:t>
    </dgm:pt>
    <dgm:pt modelId="{BFC287B2-F797-4E72-8007-80BDB530D826}" type="pres">
      <dgm:prSet presAssocID="{14F03A4B-A9AE-407B-A386-60D8E3F0CA4A}" presName="connectorText" presStyleLbl="sibTrans1D1" presStyleIdx="8" presStyleCnt="9"/>
      <dgm:spPr/>
      <dgm:t>
        <a:bodyPr/>
        <a:lstStyle/>
        <a:p>
          <a:endParaRPr lang="ru-RU"/>
        </a:p>
      </dgm:t>
    </dgm:pt>
    <dgm:pt modelId="{AF5298FF-C235-496C-B349-436911F1FF95}" type="pres">
      <dgm:prSet presAssocID="{EC1A5CBD-20AB-43A3-8E4B-ADD5E2A27B08}" presName="node" presStyleLbl="node1" presStyleIdx="9" presStyleCnt="10" custLinFactX="19977" custLinFactNeighborX="100000" custLinFactNeighborY="-40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500BBF-B39C-4458-8F6C-631FE9868951}" type="presOf" srcId="{329BDEDB-415B-4AB3-B964-E819D0C56DBB}" destId="{C11FCE8A-0F44-4F8A-881B-D151EC1977F0}" srcOrd="0" destOrd="0" presId="urn:microsoft.com/office/officeart/2005/8/layout/bProcess3"/>
    <dgm:cxn modelId="{64B9B614-3D9C-4E96-B759-828C64A56D95}" type="presOf" srcId="{41DDEAAE-DE55-45A3-A4F7-3874E0140D37}" destId="{A23E67F5-0921-41E0-BF85-E11047E4BE52}" srcOrd="0" destOrd="0" presId="urn:microsoft.com/office/officeart/2005/8/layout/bProcess3"/>
    <dgm:cxn modelId="{BF2F085D-9375-4ECD-833D-E10BE1C87E78}" srcId="{41DDEAAE-DE55-45A3-A4F7-3874E0140D37}" destId="{E580E774-3100-421D-B117-E65123CB8170}" srcOrd="7" destOrd="0" parTransId="{8B2E9606-7265-4D8A-85FA-EBE44C4F2E53}" sibTransId="{E0D5942A-E0FF-4AF1-9BEF-8922497F7480}"/>
    <dgm:cxn modelId="{176F9187-9626-4223-8E42-326373C98B08}" type="presOf" srcId="{E4D23657-D1E8-4B22-974B-8DC90813F51B}" destId="{8B56169D-C172-4B0F-BB46-A367809C02A7}" srcOrd="0" destOrd="0" presId="urn:microsoft.com/office/officeart/2005/8/layout/bProcess3"/>
    <dgm:cxn modelId="{6F55886F-2AC8-4F4F-B328-821CB3A2117B}" srcId="{41DDEAAE-DE55-45A3-A4F7-3874E0140D37}" destId="{778AA374-0E17-4AEA-8EB6-0C342D57D8D8}" srcOrd="4" destOrd="0" parTransId="{5E28F01D-9664-415C-A0CD-EBFDAB29426C}" sibTransId="{1A604594-E883-4DA9-8A2A-16DFACE8640A}"/>
    <dgm:cxn modelId="{F66A0651-9C04-4885-BAFF-1B74721B7165}" type="presOf" srcId="{CB5C3FA8-B0FE-418B-9CD3-8414D45C2E88}" destId="{1685709C-42A5-4AA9-98A3-E3D2753F43C5}" srcOrd="0" destOrd="0" presId="urn:microsoft.com/office/officeart/2005/8/layout/bProcess3"/>
    <dgm:cxn modelId="{FAAABA0B-C96B-4711-9EA9-7C7D3B0724AC}" type="presOf" srcId="{F720940B-DA05-403A-80E3-4FAB237B1E3E}" destId="{FEEE8666-8606-4234-ACE4-7423CD53E62A}" srcOrd="1" destOrd="0" presId="urn:microsoft.com/office/officeart/2005/8/layout/bProcess3"/>
    <dgm:cxn modelId="{65BFDB48-5018-448B-B386-59C1E15FBDC8}" type="presOf" srcId="{CDDFC891-FC62-4131-A642-2D94388BCCE2}" destId="{A851D914-4108-463C-8FAB-65DBBE738E56}" srcOrd="1" destOrd="0" presId="urn:microsoft.com/office/officeart/2005/8/layout/bProcess3"/>
    <dgm:cxn modelId="{2269684D-5F88-4231-9402-7EA53BC45BB2}" srcId="{41DDEAAE-DE55-45A3-A4F7-3874E0140D37}" destId="{B29397E4-1592-4761-8DBA-E225644D5541}" srcOrd="8" destOrd="0" parTransId="{26D69047-89CE-4847-A546-72F31D4672F2}" sibTransId="{14F03A4B-A9AE-407B-A386-60D8E3F0CA4A}"/>
    <dgm:cxn modelId="{5B932987-B77B-44CB-AB2A-E178627F33FE}" type="presOf" srcId="{B29397E4-1592-4761-8DBA-E225644D5541}" destId="{60CBACFF-3E5E-488F-B21D-25D97A51979C}" srcOrd="0" destOrd="0" presId="urn:microsoft.com/office/officeart/2005/8/layout/bProcess3"/>
    <dgm:cxn modelId="{CF84318B-B625-4040-8C77-47AB849BAB81}" type="presOf" srcId="{529487B0-19AA-4AAC-8F83-CF2C113EB84D}" destId="{C3ED77D1-FFB9-4CC7-83EC-762D3C34069E}" srcOrd="0" destOrd="0" presId="urn:microsoft.com/office/officeart/2005/8/layout/bProcess3"/>
    <dgm:cxn modelId="{0ADB5258-41AB-47DF-8302-4EE8DE8FF92E}" srcId="{41DDEAAE-DE55-45A3-A4F7-3874E0140D37}" destId="{EC1A5CBD-20AB-43A3-8E4B-ADD5E2A27B08}" srcOrd="9" destOrd="0" parTransId="{B9607EE3-9114-448A-912B-55A809B0A0B1}" sibTransId="{A0D0474B-AD64-42E2-80CC-790CEB4A42D0}"/>
    <dgm:cxn modelId="{5193F999-3657-412A-9F29-026BDDE9CFF4}" srcId="{41DDEAAE-DE55-45A3-A4F7-3874E0140D37}" destId="{2277260D-AAA1-4CBC-88A0-D2DE365B661B}" srcOrd="0" destOrd="0" parTransId="{AB802651-80C0-41CF-9651-E87205822FB7}" sibTransId="{CB5C3FA8-B0FE-418B-9CD3-8414D45C2E88}"/>
    <dgm:cxn modelId="{12570E23-1E90-4174-84FA-C674CB19D847}" type="presOf" srcId="{E0D5942A-E0FF-4AF1-9BEF-8922497F7480}" destId="{17FBC26D-9E0A-4432-97ED-AAE81C5B2FFC}" srcOrd="0" destOrd="0" presId="urn:microsoft.com/office/officeart/2005/8/layout/bProcess3"/>
    <dgm:cxn modelId="{4E22EEDA-6F20-41C1-89B2-587975848401}" type="presOf" srcId="{E580E774-3100-421D-B117-E65123CB8170}" destId="{87C5C42B-A4DA-4095-863C-BEE932F4E62E}" srcOrd="0" destOrd="0" presId="urn:microsoft.com/office/officeart/2005/8/layout/bProcess3"/>
    <dgm:cxn modelId="{4257CD76-CFDA-4ADA-AAA8-18D20B598FAA}" type="presOf" srcId="{778AA374-0E17-4AEA-8EB6-0C342D57D8D8}" destId="{57AAC620-9DDF-4483-9030-6BDF37AFA70B}" srcOrd="0" destOrd="0" presId="urn:microsoft.com/office/officeart/2005/8/layout/bProcess3"/>
    <dgm:cxn modelId="{2D5F509C-DB46-4CB0-82DA-4E5E76C63FA9}" type="presOf" srcId="{1A604594-E883-4DA9-8A2A-16DFACE8640A}" destId="{BC98D462-F14D-406B-8108-B219FA581DA9}" srcOrd="0" destOrd="0" presId="urn:microsoft.com/office/officeart/2005/8/layout/bProcess3"/>
    <dgm:cxn modelId="{A8C5C070-1CBA-4FD3-9751-51CFFE585A45}" type="presOf" srcId="{F720940B-DA05-403A-80E3-4FAB237B1E3E}" destId="{4AD3846A-D6CC-4ACC-9666-03818692555E}" srcOrd="0" destOrd="0" presId="urn:microsoft.com/office/officeart/2005/8/layout/bProcess3"/>
    <dgm:cxn modelId="{E0AEE401-468E-41E6-BF80-31679D8311E6}" type="presOf" srcId="{E0D5942A-E0FF-4AF1-9BEF-8922497F7480}" destId="{37BF9A6A-CA67-4F3F-8CB0-849D9038AC45}" srcOrd="1" destOrd="0" presId="urn:microsoft.com/office/officeart/2005/8/layout/bProcess3"/>
    <dgm:cxn modelId="{D407287E-46F5-4641-AAF1-61946F80C9B1}" type="presOf" srcId="{1A604594-E883-4DA9-8A2A-16DFACE8640A}" destId="{116FFEF9-75BC-4374-BC57-B6866DC72930}" srcOrd="1" destOrd="0" presId="urn:microsoft.com/office/officeart/2005/8/layout/bProcess3"/>
    <dgm:cxn modelId="{FF3F9983-A1B6-4957-9334-1EF60E550990}" type="presOf" srcId="{05F1A7D0-6E45-49DA-80B3-7FF4B8783E58}" destId="{37DAA4BC-DE97-41A9-AC10-8D4F0A06DF35}" srcOrd="0" destOrd="0" presId="urn:microsoft.com/office/officeart/2005/8/layout/bProcess3"/>
    <dgm:cxn modelId="{F1E6C573-D3C3-43C1-9DEA-09E28523B272}" type="presOf" srcId="{47B1D0F3-117D-4CE7-9037-3F5A4995054A}" destId="{2CDFC64E-ADE7-45E8-98CE-25E58C9F0B01}" srcOrd="0" destOrd="0" presId="urn:microsoft.com/office/officeart/2005/8/layout/bProcess3"/>
    <dgm:cxn modelId="{33A927E1-3C94-4A92-8DB3-42886008240C}" srcId="{41DDEAAE-DE55-45A3-A4F7-3874E0140D37}" destId="{05F1A7D0-6E45-49DA-80B3-7FF4B8783E58}" srcOrd="5" destOrd="0" parTransId="{3ECE110E-B07E-4F19-B2DF-3E42E99B2E8D}" sibTransId="{47B1D0F3-117D-4CE7-9037-3F5A4995054A}"/>
    <dgm:cxn modelId="{3ADF232B-95E1-4CBD-ACA3-293CB6B37E78}" type="presOf" srcId="{CDDFC891-FC62-4131-A642-2D94388BCCE2}" destId="{4856EA93-D0E6-4403-9109-B0DB8C34B6AE}" srcOrd="0" destOrd="0" presId="urn:microsoft.com/office/officeart/2005/8/layout/bProcess3"/>
    <dgm:cxn modelId="{D44AE3C9-A147-4B88-8130-34A728476B86}" type="presOf" srcId="{EF034794-D109-40B6-8FA2-8971C3123AB6}" destId="{FC27DBA4-A64C-463B-BC89-F153C22D4149}" srcOrd="0" destOrd="0" presId="urn:microsoft.com/office/officeart/2005/8/layout/bProcess3"/>
    <dgm:cxn modelId="{F6592AF8-275B-427E-B3A3-4455E1680708}" type="presOf" srcId="{15E11DBD-E9B5-4BCF-A56C-7AAE26CE30DC}" destId="{11516C35-71BF-4968-BDA8-762A5B4D438B}" srcOrd="0" destOrd="0" presId="urn:microsoft.com/office/officeart/2005/8/layout/bProcess3"/>
    <dgm:cxn modelId="{3F3A618D-4F5D-4D08-AEF9-380BF41286A1}" type="presOf" srcId="{329BDEDB-415B-4AB3-B964-E819D0C56DBB}" destId="{FB83D212-F30D-45EC-951B-A4A8A485382A}" srcOrd="1" destOrd="0" presId="urn:microsoft.com/office/officeart/2005/8/layout/bProcess3"/>
    <dgm:cxn modelId="{80FF73C0-9BCD-436E-A85B-D6D7D322462C}" srcId="{41DDEAAE-DE55-45A3-A4F7-3874E0140D37}" destId="{EF034794-D109-40B6-8FA2-8971C3123AB6}" srcOrd="2" destOrd="0" parTransId="{64D09C75-3D44-4CEF-9459-5C91DB44A9EA}" sibTransId="{CDDFC891-FC62-4131-A642-2D94388BCCE2}"/>
    <dgm:cxn modelId="{31017302-C979-4899-AE8E-1019EC50F8AB}" type="presOf" srcId="{529487B0-19AA-4AAC-8F83-CF2C113EB84D}" destId="{0AB26268-4C47-4849-BACF-BF3722D02392}" srcOrd="1" destOrd="0" presId="urn:microsoft.com/office/officeart/2005/8/layout/bProcess3"/>
    <dgm:cxn modelId="{5E0737F0-6DE4-4885-BC59-82E10D617E50}" srcId="{41DDEAAE-DE55-45A3-A4F7-3874E0140D37}" destId="{15E11DBD-E9B5-4BCF-A56C-7AAE26CE30DC}" srcOrd="3" destOrd="0" parTransId="{B7B43D5B-12E9-44B1-B818-4B50F6AD3C0A}" sibTransId="{329BDEDB-415B-4AB3-B964-E819D0C56DBB}"/>
    <dgm:cxn modelId="{DBF91030-7506-4725-A3B2-FB0805C87BF2}" type="presOf" srcId="{14F03A4B-A9AE-407B-A386-60D8E3F0CA4A}" destId="{BFC287B2-F797-4E72-8007-80BDB530D826}" srcOrd="1" destOrd="0" presId="urn:microsoft.com/office/officeart/2005/8/layout/bProcess3"/>
    <dgm:cxn modelId="{7AB6BD47-61C0-46AD-B766-3ABA1982F0E9}" srcId="{41DDEAAE-DE55-45A3-A4F7-3874E0140D37}" destId="{23C855FB-9C6C-4156-A9E9-FD684BA425FB}" srcOrd="6" destOrd="0" parTransId="{6BA06228-991E-4343-8B55-B6BFB610129A}" sibTransId="{F720940B-DA05-403A-80E3-4FAB237B1E3E}"/>
    <dgm:cxn modelId="{99F95D8E-A851-4953-A3C5-9BF7753ED9FA}" srcId="{41DDEAAE-DE55-45A3-A4F7-3874E0140D37}" destId="{E4D23657-D1E8-4B22-974B-8DC90813F51B}" srcOrd="1" destOrd="0" parTransId="{89EF0911-2234-42D0-AEF3-7FADAFD12999}" sibTransId="{529487B0-19AA-4AAC-8F83-CF2C113EB84D}"/>
    <dgm:cxn modelId="{909D0DC1-EC6E-472C-9E7B-2C570D151AB4}" type="presOf" srcId="{EC1A5CBD-20AB-43A3-8E4B-ADD5E2A27B08}" destId="{AF5298FF-C235-496C-B349-436911F1FF95}" srcOrd="0" destOrd="0" presId="urn:microsoft.com/office/officeart/2005/8/layout/bProcess3"/>
    <dgm:cxn modelId="{0E64F658-FB9E-4E1E-95ED-880B0CE3FF93}" type="presOf" srcId="{CB5C3FA8-B0FE-418B-9CD3-8414D45C2E88}" destId="{E41AD3AE-72F1-4968-B764-E9A0BB7AE8F2}" srcOrd="1" destOrd="0" presId="urn:microsoft.com/office/officeart/2005/8/layout/bProcess3"/>
    <dgm:cxn modelId="{BFA273EF-926D-4DB1-93B8-FAE3FEE3B5FE}" type="presOf" srcId="{47B1D0F3-117D-4CE7-9037-3F5A4995054A}" destId="{D8B2652E-438F-4363-957B-55980879321F}" srcOrd="1" destOrd="0" presId="urn:microsoft.com/office/officeart/2005/8/layout/bProcess3"/>
    <dgm:cxn modelId="{D1B53520-7C7C-4E54-AFA9-39D6E0E79C3B}" type="presOf" srcId="{14F03A4B-A9AE-407B-A386-60D8E3F0CA4A}" destId="{8855883B-CE2C-41D3-ABCC-57BE4ED5A2C0}" srcOrd="0" destOrd="0" presId="urn:microsoft.com/office/officeart/2005/8/layout/bProcess3"/>
    <dgm:cxn modelId="{ADC9BF69-8B93-452F-88E5-36D4BA991845}" type="presOf" srcId="{23C855FB-9C6C-4156-A9E9-FD684BA425FB}" destId="{DD40179F-582D-49DE-B37E-5C37A0F79CD7}" srcOrd="0" destOrd="0" presId="urn:microsoft.com/office/officeart/2005/8/layout/bProcess3"/>
    <dgm:cxn modelId="{A8103D09-9FE6-4EE4-849E-980EAC8923A8}" type="presOf" srcId="{2277260D-AAA1-4CBC-88A0-D2DE365B661B}" destId="{85E0B1B6-4CE4-4A3D-9F91-E750DCC36AFB}" srcOrd="0" destOrd="0" presId="urn:microsoft.com/office/officeart/2005/8/layout/bProcess3"/>
    <dgm:cxn modelId="{699B0584-61B1-4C7D-A411-FBBE3BEDE159}" type="presParOf" srcId="{A23E67F5-0921-41E0-BF85-E11047E4BE52}" destId="{85E0B1B6-4CE4-4A3D-9F91-E750DCC36AFB}" srcOrd="0" destOrd="0" presId="urn:microsoft.com/office/officeart/2005/8/layout/bProcess3"/>
    <dgm:cxn modelId="{33353AFB-F481-4EE1-8AD7-E6CB008970DB}" type="presParOf" srcId="{A23E67F5-0921-41E0-BF85-E11047E4BE52}" destId="{1685709C-42A5-4AA9-98A3-E3D2753F43C5}" srcOrd="1" destOrd="0" presId="urn:microsoft.com/office/officeart/2005/8/layout/bProcess3"/>
    <dgm:cxn modelId="{6C6FB640-5E38-437C-8829-248B41900D0A}" type="presParOf" srcId="{1685709C-42A5-4AA9-98A3-E3D2753F43C5}" destId="{E41AD3AE-72F1-4968-B764-E9A0BB7AE8F2}" srcOrd="0" destOrd="0" presId="urn:microsoft.com/office/officeart/2005/8/layout/bProcess3"/>
    <dgm:cxn modelId="{ED524AFE-6F2C-4512-A806-1D0A19D268DB}" type="presParOf" srcId="{A23E67F5-0921-41E0-BF85-E11047E4BE52}" destId="{8B56169D-C172-4B0F-BB46-A367809C02A7}" srcOrd="2" destOrd="0" presId="urn:microsoft.com/office/officeart/2005/8/layout/bProcess3"/>
    <dgm:cxn modelId="{459F9D65-1C26-4538-B36D-A7260936CBDC}" type="presParOf" srcId="{A23E67F5-0921-41E0-BF85-E11047E4BE52}" destId="{C3ED77D1-FFB9-4CC7-83EC-762D3C34069E}" srcOrd="3" destOrd="0" presId="urn:microsoft.com/office/officeart/2005/8/layout/bProcess3"/>
    <dgm:cxn modelId="{C7636E9D-A338-4334-9AA3-8D1DBB24DB3F}" type="presParOf" srcId="{C3ED77D1-FFB9-4CC7-83EC-762D3C34069E}" destId="{0AB26268-4C47-4849-BACF-BF3722D02392}" srcOrd="0" destOrd="0" presId="urn:microsoft.com/office/officeart/2005/8/layout/bProcess3"/>
    <dgm:cxn modelId="{B785A4C4-F416-43F9-84C0-99A46927FA71}" type="presParOf" srcId="{A23E67F5-0921-41E0-BF85-E11047E4BE52}" destId="{FC27DBA4-A64C-463B-BC89-F153C22D4149}" srcOrd="4" destOrd="0" presId="urn:microsoft.com/office/officeart/2005/8/layout/bProcess3"/>
    <dgm:cxn modelId="{6E81955C-262C-4659-845C-35BF2C1D94E0}" type="presParOf" srcId="{A23E67F5-0921-41E0-BF85-E11047E4BE52}" destId="{4856EA93-D0E6-4403-9109-B0DB8C34B6AE}" srcOrd="5" destOrd="0" presId="urn:microsoft.com/office/officeart/2005/8/layout/bProcess3"/>
    <dgm:cxn modelId="{3020ABDD-399E-43BA-8468-D7E626D05E6F}" type="presParOf" srcId="{4856EA93-D0E6-4403-9109-B0DB8C34B6AE}" destId="{A851D914-4108-463C-8FAB-65DBBE738E56}" srcOrd="0" destOrd="0" presId="urn:microsoft.com/office/officeart/2005/8/layout/bProcess3"/>
    <dgm:cxn modelId="{2928DCB1-28D4-472B-A46F-80591C740464}" type="presParOf" srcId="{A23E67F5-0921-41E0-BF85-E11047E4BE52}" destId="{11516C35-71BF-4968-BDA8-762A5B4D438B}" srcOrd="6" destOrd="0" presId="urn:microsoft.com/office/officeart/2005/8/layout/bProcess3"/>
    <dgm:cxn modelId="{9BB32A6B-43A1-45A1-8DEF-2830B739A129}" type="presParOf" srcId="{A23E67F5-0921-41E0-BF85-E11047E4BE52}" destId="{C11FCE8A-0F44-4F8A-881B-D151EC1977F0}" srcOrd="7" destOrd="0" presId="urn:microsoft.com/office/officeart/2005/8/layout/bProcess3"/>
    <dgm:cxn modelId="{56DC52D1-8264-4100-B97B-92A92A59812C}" type="presParOf" srcId="{C11FCE8A-0F44-4F8A-881B-D151EC1977F0}" destId="{FB83D212-F30D-45EC-951B-A4A8A485382A}" srcOrd="0" destOrd="0" presId="urn:microsoft.com/office/officeart/2005/8/layout/bProcess3"/>
    <dgm:cxn modelId="{CF9AA038-58EC-4813-AC3B-7F312FE9718C}" type="presParOf" srcId="{A23E67F5-0921-41E0-BF85-E11047E4BE52}" destId="{57AAC620-9DDF-4483-9030-6BDF37AFA70B}" srcOrd="8" destOrd="0" presId="urn:microsoft.com/office/officeart/2005/8/layout/bProcess3"/>
    <dgm:cxn modelId="{7B12856E-90A7-4F4A-AB15-5B340561B305}" type="presParOf" srcId="{A23E67F5-0921-41E0-BF85-E11047E4BE52}" destId="{BC98D462-F14D-406B-8108-B219FA581DA9}" srcOrd="9" destOrd="0" presId="urn:microsoft.com/office/officeart/2005/8/layout/bProcess3"/>
    <dgm:cxn modelId="{6467C07F-36BA-438F-B8F2-28B75F96C527}" type="presParOf" srcId="{BC98D462-F14D-406B-8108-B219FA581DA9}" destId="{116FFEF9-75BC-4374-BC57-B6866DC72930}" srcOrd="0" destOrd="0" presId="urn:microsoft.com/office/officeart/2005/8/layout/bProcess3"/>
    <dgm:cxn modelId="{0DE0C3BB-F0FA-4BC9-8D03-E27FE5923ADE}" type="presParOf" srcId="{A23E67F5-0921-41E0-BF85-E11047E4BE52}" destId="{37DAA4BC-DE97-41A9-AC10-8D4F0A06DF35}" srcOrd="10" destOrd="0" presId="urn:microsoft.com/office/officeart/2005/8/layout/bProcess3"/>
    <dgm:cxn modelId="{722A1786-6786-4F7F-B0C1-ACD659E51623}" type="presParOf" srcId="{A23E67F5-0921-41E0-BF85-E11047E4BE52}" destId="{2CDFC64E-ADE7-45E8-98CE-25E58C9F0B01}" srcOrd="11" destOrd="0" presId="urn:microsoft.com/office/officeart/2005/8/layout/bProcess3"/>
    <dgm:cxn modelId="{9A26A0BC-DAC7-461E-820F-F1C17C2E5B6A}" type="presParOf" srcId="{2CDFC64E-ADE7-45E8-98CE-25E58C9F0B01}" destId="{D8B2652E-438F-4363-957B-55980879321F}" srcOrd="0" destOrd="0" presId="urn:microsoft.com/office/officeart/2005/8/layout/bProcess3"/>
    <dgm:cxn modelId="{D4102CAB-06C8-40A5-A763-F05BBAA32411}" type="presParOf" srcId="{A23E67F5-0921-41E0-BF85-E11047E4BE52}" destId="{DD40179F-582D-49DE-B37E-5C37A0F79CD7}" srcOrd="12" destOrd="0" presId="urn:microsoft.com/office/officeart/2005/8/layout/bProcess3"/>
    <dgm:cxn modelId="{21BEDFDD-36DB-4497-AAF7-A34B8D869964}" type="presParOf" srcId="{A23E67F5-0921-41E0-BF85-E11047E4BE52}" destId="{4AD3846A-D6CC-4ACC-9666-03818692555E}" srcOrd="13" destOrd="0" presId="urn:microsoft.com/office/officeart/2005/8/layout/bProcess3"/>
    <dgm:cxn modelId="{A9CCC668-0B57-416A-A4D4-7F3091135C5E}" type="presParOf" srcId="{4AD3846A-D6CC-4ACC-9666-03818692555E}" destId="{FEEE8666-8606-4234-ACE4-7423CD53E62A}" srcOrd="0" destOrd="0" presId="urn:microsoft.com/office/officeart/2005/8/layout/bProcess3"/>
    <dgm:cxn modelId="{3BC6AB48-C515-4C59-99E8-4CCA8ED2E1F1}" type="presParOf" srcId="{A23E67F5-0921-41E0-BF85-E11047E4BE52}" destId="{87C5C42B-A4DA-4095-863C-BEE932F4E62E}" srcOrd="14" destOrd="0" presId="urn:microsoft.com/office/officeart/2005/8/layout/bProcess3"/>
    <dgm:cxn modelId="{E986145A-43A5-47A8-99D6-78A173652FDE}" type="presParOf" srcId="{A23E67F5-0921-41E0-BF85-E11047E4BE52}" destId="{17FBC26D-9E0A-4432-97ED-AAE81C5B2FFC}" srcOrd="15" destOrd="0" presId="urn:microsoft.com/office/officeart/2005/8/layout/bProcess3"/>
    <dgm:cxn modelId="{36CDA9BF-E908-4B3F-BE84-540BD9043C87}" type="presParOf" srcId="{17FBC26D-9E0A-4432-97ED-AAE81C5B2FFC}" destId="{37BF9A6A-CA67-4F3F-8CB0-849D9038AC45}" srcOrd="0" destOrd="0" presId="urn:microsoft.com/office/officeart/2005/8/layout/bProcess3"/>
    <dgm:cxn modelId="{B0B1943C-4EED-447B-93AA-76B6E8738A9F}" type="presParOf" srcId="{A23E67F5-0921-41E0-BF85-E11047E4BE52}" destId="{60CBACFF-3E5E-488F-B21D-25D97A51979C}" srcOrd="16" destOrd="0" presId="urn:microsoft.com/office/officeart/2005/8/layout/bProcess3"/>
    <dgm:cxn modelId="{0F1938B7-63D8-4AAD-BB30-99C9FE07C947}" type="presParOf" srcId="{A23E67F5-0921-41E0-BF85-E11047E4BE52}" destId="{8855883B-CE2C-41D3-ABCC-57BE4ED5A2C0}" srcOrd="17" destOrd="0" presId="urn:microsoft.com/office/officeart/2005/8/layout/bProcess3"/>
    <dgm:cxn modelId="{87B23EAE-A5F1-42BF-94CC-107BDCC203DF}" type="presParOf" srcId="{8855883B-CE2C-41D3-ABCC-57BE4ED5A2C0}" destId="{BFC287B2-F797-4E72-8007-80BDB530D826}" srcOrd="0" destOrd="0" presId="urn:microsoft.com/office/officeart/2005/8/layout/bProcess3"/>
    <dgm:cxn modelId="{2F8ABB98-D817-4527-BA46-D24EDF956676}" type="presParOf" srcId="{A23E67F5-0921-41E0-BF85-E11047E4BE52}" destId="{AF5298FF-C235-496C-B349-436911F1FF95}" srcOrd="1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DF639E-E408-4AA6-BEB7-6214D74849B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2B80C3-3BF0-4F58-B7D8-2D0FD914CC5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FF0000"/>
              </a:solidFill>
            </a:rPr>
            <a:t>Значимые для разработки программы характеристики</a:t>
          </a:r>
          <a:endParaRPr lang="ru-RU" sz="2000" b="1" dirty="0">
            <a:solidFill>
              <a:srgbClr val="FF0000"/>
            </a:solidFill>
          </a:endParaRPr>
        </a:p>
      </dgm:t>
    </dgm:pt>
    <dgm:pt modelId="{25EAF809-0922-4451-A14C-319FAFE06E93}" type="parTrans" cxnId="{FDB7AE44-D275-478F-A8EB-923BBD08143F}">
      <dgm:prSet/>
      <dgm:spPr/>
      <dgm:t>
        <a:bodyPr/>
        <a:lstStyle/>
        <a:p>
          <a:endParaRPr lang="ru-RU"/>
        </a:p>
      </dgm:t>
    </dgm:pt>
    <dgm:pt modelId="{7813988B-A07E-414B-AEF2-17682BB311D3}" type="sibTrans" cxnId="{FDB7AE44-D275-478F-A8EB-923BBD08143F}">
      <dgm:prSet/>
      <dgm:spPr/>
      <dgm:t>
        <a:bodyPr/>
        <a:lstStyle/>
        <a:p>
          <a:endParaRPr lang="ru-RU"/>
        </a:p>
      </dgm:t>
    </dgm:pt>
    <dgm:pt modelId="{C68C3119-9F72-4AFA-8D3D-DC6A7A0B2799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7030A0"/>
              </a:solidFill>
            </a:rPr>
            <a:t>Общие сведения о коллективе детей, работников, родителей</a:t>
          </a:r>
          <a:endParaRPr lang="ru-RU" sz="2000" dirty="0">
            <a:solidFill>
              <a:srgbClr val="7030A0"/>
            </a:solidFill>
          </a:endParaRPr>
        </a:p>
      </dgm:t>
    </dgm:pt>
    <dgm:pt modelId="{8DA64F86-AF1B-4916-A4C3-039A248C6F18}" type="parTrans" cxnId="{B88FCE1A-B23C-4D2D-9172-B2D8258CB470}">
      <dgm:prSet/>
      <dgm:spPr/>
      <dgm:t>
        <a:bodyPr/>
        <a:lstStyle/>
        <a:p>
          <a:endParaRPr lang="ru-RU"/>
        </a:p>
      </dgm:t>
    </dgm:pt>
    <dgm:pt modelId="{B1F9CAC5-5CCF-4132-8CDD-0286D08BD016}" type="sibTrans" cxnId="{B88FCE1A-B23C-4D2D-9172-B2D8258CB470}">
      <dgm:prSet/>
      <dgm:spPr/>
      <dgm:t>
        <a:bodyPr/>
        <a:lstStyle/>
        <a:p>
          <a:endParaRPr lang="ru-RU"/>
        </a:p>
      </dgm:t>
    </dgm:pt>
    <dgm:pt modelId="{EE101BC9-2C9C-414F-910D-70B8F5B69D49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Вид ДОУ</a:t>
          </a:r>
          <a:endParaRPr lang="ru-RU" dirty="0">
            <a:solidFill>
              <a:srgbClr val="7030A0"/>
            </a:solidFill>
          </a:endParaRPr>
        </a:p>
      </dgm:t>
    </dgm:pt>
    <dgm:pt modelId="{5649A99C-0904-49B6-A143-DBE0EB03725A}" type="parTrans" cxnId="{E9D42B31-B5D9-4690-9C5D-6CDAE3372C9C}">
      <dgm:prSet/>
      <dgm:spPr/>
      <dgm:t>
        <a:bodyPr/>
        <a:lstStyle/>
        <a:p>
          <a:endParaRPr lang="ru-RU"/>
        </a:p>
      </dgm:t>
    </dgm:pt>
    <dgm:pt modelId="{6080A8BA-0CDE-49AF-8BBF-AC604AA7805F}" type="sibTrans" cxnId="{E9D42B31-B5D9-4690-9C5D-6CDAE3372C9C}">
      <dgm:prSet/>
      <dgm:spPr/>
      <dgm:t>
        <a:bodyPr/>
        <a:lstStyle/>
        <a:p>
          <a:endParaRPr lang="ru-RU"/>
        </a:p>
      </dgm:t>
    </dgm:pt>
    <dgm:pt modelId="{C8F80309-FB18-4B9F-BC9B-6133833F9648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Социальный статус родителей</a:t>
          </a:r>
          <a:endParaRPr lang="ru-RU" dirty="0">
            <a:solidFill>
              <a:srgbClr val="7030A0"/>
            </a:solidFill>
          </a:endParaRPr>
        </a:p>
      </dgm:t>
    </dgm:pt>
    <dgm:pt modelId="{97E644CF-ED7D-4A99-B44F-8E1A36EEB275}" type="parTrans" cxnId="{F5A6E681-339C-4C84-BCC6-B407888E955B}">
      <dgm:prSet/>
      <dgm:spPr/>
      <dgm:t>
        <a:bodyPr/>
        <a:lstStyle/>
        <a:p>
          <a:endParaRPr lang="ru-RU"/>
        </a:p>
      </dgm:t>
    </dgm:pt>
    <dgm:pt modelId="{66A2F615-C384-4219-9495-AE0841094433}" type="sibTrans" cxnId="{F5A6E681-339C-4C84-BCC6-B407888E955B}">
      <dgm:prSet/>
      <dgm:spPr/>
      <dgm:t>
        <a:bodyPr/>
        <a:lstStyle/>
        <a:p>
          <a:endParaRPr lang="ru-RU"/>
        </a:p>
      </dgm:t>
    </dgm:pt>
    <dgm:pt modelId="{2BE519A4-09A5-43B6-8A17-FC8270242F33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Контингент воспитанников</a:t>
          </a:r>
          <a:endParaRPr lang="ru-RU" dirty="0">
            <a:solidFill>
              <a:srgbClr val="7030A0"/>
            </a:solidFill>
          </a:endParaRPr>
        </a:p>
      </dgm:t>
    </dgm:pt>
    <dgm:pt modelId="{1751046A-1764-4EEF-B6E7-94C123BC4749}" type="parTrans" cxnId="{A9ED2A5E-1482-432A-A3CC-AF39D3CFE6CD}">
      <dgm:prSet/>
      <dgm:spPr/>
      <dgm:t>
        <a:bodyPr/>
        <a:lstStyle/>
        <a:p>
          <a:endParaRPr lang="ru-RU"/>
        </a:p>
      </dgm:t>
    </dgm:pt>
    <dgm:pt modelId="{45E9FC5D-693B-414D-A9B8-735BD066318B}" type="sibTrans" cxnId="{A9ED2A5E-1482-432A-A3CC-AF39D3CFE6CD}">
      <dgm:prSet/>
      <dgm:spPr/>
      <dgm:t>
        <a:bodyPr/>
        <a:lstStyle/>
        <a:p>
          <a:endParaRPr lang="ru-RU"/>
        </a:p>
      </dgm:t>
    </dgm:pt>
    <dgm:pt modelId="{71D8F0D4-2342-4003-87C8-E8F10846D64B}">
      <dgm:prSet phldrT="[Текст]"/>
      <dgm:spPr/>
      <dgm:t>
        <a:bodyPr/>
        <a:lstStyle/>
        <a:p>
          <a:r>
            <a:rPr lang="ru-RU" dirty="0" smtClean="0">
              <a:solidFill>
                <a:srgbClr val="7030A0"/>
              </a:solidFill>
            </a:rPr>
            <a:t>Характеристики особенностей детей</a:t>
          </a:r>
          <a:endParaRPr lang="ru-RU" dirty="0">
            <a:solidFill>
              <a:srgbClr val="7030A0"/>
            </a:solidFill>
          </a:endParaRPr>
        </a:p>
      </dgm:t>
    </dgm:pt>
    <dgm:pt modelId="{CE1B0EF5-51B2-467C-8916-A2C316FA291C}" type="parTrans" cxnId="{F5419DF3-6382-4614-967B-3DC22AE4B3DB}">
      <dgm:prSet/>
      <dgm:spPr/>
      <dgm:t>
        <a:bodyPr/>
        <a:lstStyle/>
        <a:p>
          <a:endParaRPr lang="ru-RU"/>
        </a:p>
      </dgm:t>
    </dgm:pt>
    <dgm:pt modelId="{6A27FA8E-F705-411F-8A54-864D588D7F8F}" type="sibTrans" cxnId="{F5419DF3-6382-4614-967B-3DC22AE4B3DB}">
      <dgm:prSet/>
      <dgm:spPr/>
      <dgm:t>
        <a:bodyPr/>
        <a:lstStyle/>
        <a:p>
          <a:endParaRPr lang="ru-RU"/>
        </a:p>
      </dgm:t>
    </dgm:pt>
    <dgm:pt modelId="{D223CB27-5395-49D4-8C41-D251323EF72B}" type="pres">
      <dgm:prSet presAssocID="{42DF639E-E408-4AA6-BEB7-6214D74849B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EAFCCA4-F1BA-4B5F-AFE6-49342684543B}" type="pres">
      <dgm:prSet presAssocID="{42DF639E-E408-4AA6-BEB7-6214D74849B6}" presName="Name1" presStyleCnt="0"/>
      <dgm:spPr/>
    </dgm:pt>
    <dgm:pt modelId="{11296FE9-C2E5-484E-A5FC-54EFFA73D31E}" type="pres">
      <dgm:prSet presAssocID="{42DF639E-E408-4AA6-BEB7-6214D74849B6}" presName="cycle" presStyleCnt="0"/>
      <dgm:spPr/>
    </dgm:pt>
    <dgm:pt modelId="{2E259A58-A6A2-4FAD-9DF5-9AC8D62A79BC}" type="pres">
      <dgm:prSet presAssocID="{42DF639E-E408-4AA6-BEB7-6214D74849B6}" presName="srcNode" presStyleLbl="node1" presStyleIdx="0" presStyleCnt="6"/>
      <dgm:spPr/>
    </dgm:pt>
    <dgm:pt modelId="{F5C3D928-2BA6-4171-9462-90FBE29F32FD}" type="pres">
      <dgm:prSet presAssocID="{42DF639E-E408-4AA6-BEB7-6214D74849B6}" presName="conn" presStyleLbl="parChTrans1D2" presStyleIdx="0" presStyleCnt="1"/>
      <dgm:spPr/>
      <dgm:t>
        <a:bodyPr/>
        <a:lstStyle/>
        <a:p>
          <a:endParaRPr lang="ru-RU"/>
        </a:p>
      </dgm:t>
    </dgm:pt>
    <dgm:pt modelId="{20BD8A7E-79A8-4B57-9CEF-99BFDE338FE8}" type="pres">
      <dgm:prSet presAssocID="{42DF639E-E408-4AA6-BEB7-6214D74849B6}" presName="extraNode" presStyleLbl="node1" presStyleIdx="0" presStyleCnt="6"/>
      <dgm:spPr/>
    </dgm:pt>
    <dgm:pt modelId="{ECC692E0-C429-4510-8819-A1165D0688F1}" type="pres">
      <dgm:prSet presAssocID="{42DF639E-E408-4AA6-BEB7-6214D74849B6}" presName="dstNode" presStyleLbl="node1" presStyleIdx="0" presStyleCnt="6"/>
      <dgm:spPr/>
    </dgm:pt>
    <dgm:pt modelId="{B7D8FEC0-F9F2-4212-AC22-7DAA88042101}" type="pres">
      <dgm:prSet presAssocID="{462B80C3-3BF0-4F58-B7D8-2D0FD914CC5C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3372A2-31E3-4042-BFCD-53C5C64A16CB}" type="pres">
      <dgm:prSet presAssocID="{462B80C3-3BF0-4F58-B7D8-2D0FD914CC5C}" presName="accent_1" presStyleCnt="0"/>
      <dgm:spPr/>
    </dgm:pt>
    <dgm:pt modelId="{E3949455-4ECE-4996-920A-FADE4C05C722}" type="pres">
      <dgm:prSet presAssocID="{462B80C3-3BF0-4F58-B7D8-2D0FD914CC5C}" presName="accentRepeatNode" presStyleLbl="solidFgAcc1" presStyleIdx="0" presStyleCnt="6"/>
      <dgm:spPr/>
    </dgm:pt>
    <dgm:pt modelId="{FF42E8AA-4518-446D-A45C-106D7E6FD0EA}" type="pres">
      <dgm:prSet presAssocID="{C68C3119-9F72-4AFA-8D3D-DC6A7A0B2799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96B7CD-E399-46FC-ACC7-1DF9DBA52EFF}" type="pres">
      <dgm:prSet presAssocID="{C68C3119-9F72-4AFA-8D3D-DC6A7A0B2799}" presName="accent_2" presStyleCnt="0"/>
      <dgm:spPr/>
    </dgm:pt>
    <dgm:pt modelId="{A976A645-8AF5-4601-871B-DA05CE24778C}" type="pres">
      <dgm:prSet presAssocID="{C68C3119-9F72-4AFA-8D3D-DC6A7A0B2799}" presName="accentRepeatNode" presStyleLbl="solidFgAcc1" presStyleIdx="1" presStyleCnt="6"/>
      <dgm:spPr/>
    </dgm:pt>
    <dgm:pt modelId="{BB8D9EB0-8EDF-478D-B100-5CA916A65046}" type="pres">
      <dgm:prSet presAssocID="{EE101BC9-2C9C-414F-910D-70B8F5B69D49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693A9-2800-446C-B180-2A59007304DD}" type="pres">
      <dgm:prSet presAssocID="{EE101BC9-2C9C-414F-910D-70B8F5B69D49}" presName="accent_3" presStyleCnt="0"/>
      <dgm:spPr/>
    </dgm:pt>
    <dgm:pt modelId="{08AC02EF-9328-4607-855F-0156EF42D35E}" type="pres">
      <dgm:prSet presAssocID="{EE101BC9-2C9C-414F-910D-70B8F5B69D49}" presName="accentRepeatNode" presStyleLbl="solidFgAcc1" presStyleIdx="2" presStyleCnt="6"/>
      <dgm:spPr/>
    </dgm:pt>
    <dgm:pt modelId="{1AEEFA5E-4510-482C-ACED-DA5CB2FC4B8C}" type="pres">
      <dgm:prSet presAssocID="{C8F80309-FB18-4B9F-BC9B-6133833F9648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E82447-4335-4989-9127-2B0D0B79C43D}" type="pres">
      <dgm:prSet presAssocID="{C8F80309-FB18-4B9F-BC9B-6133833F9648}" presName="accent_4" presStyleCnt="0"/>
      <dgm:spPr/>
    </dgm:pt>
    <dgm:pt modelId="{B6AAD530-5987-495F-9D24-4CC8C5D3AEBC}" type="pres">
      <dgm:prSet presAssocID="{C8F80309-FB18-4B9F-BC9B-6133833F9648}" presName="accentRepeatNode" presStyleLbl="solidFgAcc1" presStyleIdx="3" presStyleCnt="6"/>
      <dgm:spPr/>
    </dgm:pt>
    <dgm:pt modelId="{0F61B359-6E56-4898-9663-A3F2B19F40B2}" type="pres">
      <dgm:prSet presAssocID="{2BE519A4-09A5-43B6-8A17-FC8270242F33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A2B97-CF68-402C-A9F9-08361703F2FE}" type="pres">
      <dgm:prSet presAssocID="{2BE519A4-09A5-43B6-8A17-FC8270242F33}" presName="accent_5" presStyleCnt="0"/>
      <dgm:spPr/>
    </dgm:pt>
    <dgm:pt modelId="{F3CBDD88-11DE-4098-8084-1A9976BE5628}" type="pres">
      <dgm:prSet presAssocID="{2BE519A4-09A5-43B6-8A17-FC8270242F33}" presName="accentRepeatNode" presStyleLbl="solidFgAcc1" presStyleIdx="4" presStyleCnt="6"/>
      <dgm:spPr/>
    </dgm:pt>
    <dgm:pt modelId="{3D4F03FB-D6EF-47A7-91C1-1C978E89EA57}" type="pres">
      <dgm:prSet presAssocID="{71D8F0D4-2342-4003-87C8-E8F10846D64B}" presName="text_6" presStyleLbl="node1" presStyleIdx="5" presStyleCnt="6" custLinFactNeighborX="785" custLinFactNeighborY="-5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D39CD-CFA8-403E-B8D0-064360C2E392}" type="pres">
      <dgm:prSet presAssocID="{71D8F0D4-2342-4003-87C8-E8F10846D64B}" presName="accent_6" presStyleCnt="0"/>
      <dgm:spPr/>
    </dgm:pt>
    <dgm:pt modelId="{FA54093F-03AB-4363-BE70-1AE587616FA0}" type="pres">
      <dgm:prSet presAssocID="{71D8F0D4-2342-4003-87C8-E8F10846D64B}" presName="accentRepeatNode" presStyleLbl="solidFgAcc1" presStyleIdx="5" presStyleCnt="6"/>
      <dgm:spPr/>
    </dgm:pt>
  </dgm:ptLst>
  <dgm:cxnLst>
    <dgm:cxn modelId="{DD399981-2217-4B62-8F15-E51B153A1A14}" type="presOf" srcId="{C8F80309-FB18-4B9F-BC9B-6133833F9648}" destId="{1AEEFA5E-4510-482C-ACED-DA5CB2FC4B8C}" srcOrd="0" destOrd="0" presId="urn:microsoft.com/office/officeart/2008/layout/VerticalCurvedList"/>
    <dgm:cxn modelId="{B88FCE1A-B23C-4D2D-9172-B2D8258CB470}" srcId="{42DF639E-E408-4AA6-BEB7-6214D74849B6}" destId="{C68C3119-9F72-4AFA-8D3D-DC6A7A0B2799}" srcOrd="1" destOrd="0" parTransId="{8DA64F86-AF1B-4916-A4C3-039A248C6F18}" sibTransId="{B1F9CAC5-5CCF-4132-8CDD-0286D08BD016}"/>
    <dgm:cxn modelId="{F5A6E681-339C-4C84-BCC6-B407888E955B}" srcId="{42DF639E-E408-4AA6-BEB7-6214D74849B6}" destId="{C8F80309-FB18-4B9F-BC9B-6133833F9648}" srcOrd="3" destOrd="0" parTransId="{97E644CF-ED7D-4A99-B44F-8E1A36EEB275}" sibTransId="{66A2F615-C384-4219-9495-AE0841094433}"/>
    <dgm:cxn modelId="{43663A7E-ECC9-47C1-BDC8-620937141F09}" type="presOf" srcId="{C68C3119-9F72-4AFA-8D3D-DC6A7A0B2799}" destId="{FF42E8AA-4518-446D-A45C-106D7E6FD0EA}" srcOrd="0" destOrd="0" presId="urn:microsoft.com/office/officeart/2008/layout/VerticalCurvedList"/>
    <dgm:cxn modelId="{FFA8A5A1-D932-4C54-84DF-825E2C8379FA}" type="presOf" srcId="{71D8F0D4-2342-4003-87C8-E8F10846D64B}" destId="{3D4F03FB-D6EF-47A7-91C1-1C978E89EA57}" srcOrd="0" destOrd="0" presId="urn:microsoft.com/office/officeart/2008/layout/VerticalCurvedList"/>
    <dgm:cxn modelId="{885B316D-F84F-4B48-891F-562F0C1D3D84}" type="presOf" srcId="{2BE519A4-09A5-43B6-8A17-FC8270242F33}" destId="{0F61B359-6E56-4898-9663-A3F2B19F40B2}" srcOrd="0" destOrd="0" presId="urn:microsoft.com/office/officeart/2008/layout/VerticalCurvedList"/>
    <dgm:cxn modelId="{FDB7AE44-D275-478F-A8EB-923BBD08143F}" srcId="{42DF639E-E408-4AA6-BEB7-6214D74849B6}" destId="{462B80C3-3BF0-4F58-B7D8-2D0FD914CC5C}" srcOrd="0" destOrd="0" parTransId="{25EAF809-0922-4451-A14C-319FAFE06E93}" sibTransId="{7813988B-A07E-414B-AEF2-17682BB311D3}"/>
    <dgm:cxn modelId="{E9D42B31-B5D9-4690-9C5D-6CDAE3372C9C}" srcId="{42DF639E-E408-4AA6-BEB7-6214D74849B6}" destId="{EE101BC9-2C9C-414F-910D-70B8F5B69D49}" srcOrd="2" destOrd="0" parTransId="{5649A99C-0904-49B6-A143-DBE0EB03725A}" sibTransId="{6080A8BA-0CDE-49AF-8BBF-AC604AA7805F}"/>
    <dgm:cxn modelId="{27BCBBDD-804C-47A1-BD28-8A141D187AE8}" type="presOf" srcId="{7813988B-A07E-414B-AEF2-17682BB311D3}" destId="{F5C3D928-2BA6-4171-9462-90FBE29F32FD}" srcOrd="0" destOrd="0" presId="urn:microsoft.com/office/officeart/2008/layout/VerticalCurvedList"/>
    <dgm:cxn modelId="{7E23AFD9-EC5F-4DC1-AD04-1BF39367EE66}" type="presOf" srcId="{EE101BC9-2C9C-414F-910D-70B8F5B69D49}" destId="{BB8D9EB0-8EDF-478D-B100-5CA916A65046}" srcOrd="0" destOrd="0" presId="urn:microsoft.com/office/officeart/2008/layout/VerticalCurvedList"/>
    <dgm:cxn modelId="{F5419DF3-6382-4614-967B-3DC22AE4B3DB}" srcId="{42DF639E-E408-4AA6-BEB7-6214D74849B6}" destId="{71D8F0D4-2342-4003-87C8-E8F10846D64B}" srcOrd="5" destOrd="0" parTransId="{CE1B0EF5-51B2-467C-8916-A2C316FA291C}" sibTransId="{6A27FA8E-F705-411F-8A54-864D588D7F8F}"/>
    <dgm:cxn modelId="{08B98E75-575D-414B-985B-DA20437D10A3}" type="presOf" srcId="{42DF639E-E408-4AA6-BEB7-6214D74849B6}" destId="{D223CB27-5395-49D4-8C41-D251323EF72B}" srcOrd="0" destOrd="0" presId="urn:microsoft.com/office/officeart/2008/layout/VerticalCurvedList"/>
    <dgm:cxn modelId="{A9ED2A5E-1482-432A-A3CC-AF39D3CFE6CD}" srcId="{42DF639E-E408-4AA6-BEB7-6214D74849B6}" destId="{2BE519A4-09A5-43B6-8A17-FC8270242F33}" srcOrd="4" destOrd="0" parTransId="{1751046A-1764-4EEF-B6E7-94C123BC4749}" sibTransId="{45E9FC5D-693B-414D-A9B8-735BD066318B}"/>
    <dgm:cxn modelId="{44276C56-834C-41B4-808D-A9DA95200F5B}" type="presOf" srcId="{462B80C3-3BF0-4F58-B7D8-2D0FD914CC5C}" destId="{B7D8FEC0-F9F2-4212-AC22-7DAA88042101}" srcOrd="0" destOrd="0" presId="urn:microsoft.com/office/officeart/2008/layout/VerticalCurvedList"/>
    <dgm:cxn modelId="{CBB21FD9-440C-4E79-98AF-AD04CE12AED4}" type="presParOf" srcId="{D223CB27-5395-49D4-8C41-D251323EF72B}" destId="{1EAFCCA4-F1BA-4B5F-AFE6-49342684543B}" srcOrd="0" destOrd="0" presId="urn:microsoft.com/office/officeart/2008/layout/VerticalCurvedList"/>
    <dgm:cxn modelId="{5BC2C120-628A-4D19-8505-CB049BDF5EAB}" type="presParOf" srcId="{1EAFCCA4-F1BA-4B5F-AFE6-49342684543B}" destId="{11296FE9-C2E5-484E-A5FC-54EFFA73D31E}" srcOrd="0" destOrd="0" presId="urn:microsoft.com/office/officeart/2008/layout/VerticalCurvedList"/>
    <dgm:cxn modelId="{00F1EED4-1725-4823-9FC6-2C88FCBA1677}" type="presParOf" srcId="{11296FE9-C2E5-484E-A5FC-54EFFA73D31E}" destId="{2E259A58-A6A2-4FAD-9DF5-9AC8D62A79BC}" srcOrd="0" destOrd="0" presId="urn:microsoft.com/office/officeart/2008/layout/VerticalCurvedList"/>
    <dgm:cxn modelId="{31378F55-B0BF-4D80-8C88-72C1737A8E05}" type="presParOf" srcId="{11296FE9-C2E5-484E-A5FC-54EFFA73D31E}" destId="{F5C3D928-2BA6-4171-9462-90FBE29F32FD}" srcOrd="1" destOrd="0" presId="urn:microsoft.com/office/officeart/2008/layout/VerticalCurvedList"/>
    <dgm:cxn modelId="{4051542F-8C00-40E2-A962-F098C926B75E}" type="presParOf" srcId="{11296FE9-C2E5-484E-A5FC-54EFFA73D31E}" destId="{20BD8A7E-79A8-4B57-9CEF-99BFDE338FE8}" srcOrd="2" destOrd="0" presId="urn:microsoft.com/office/officeart/2008/layout/VerticalCurvedList"/>
    <dgm:cxn modelId="{843420D8-D53E-4698-BF0A-41DAAFFC212E}" type="presParOf" srcId="{11296FE9-C2E5-484E-A5FC-54EFFA73D31E}" destId="{ECC692E0-C429-4510-8819-A1165D0688F1}" srcOrd="3" destOrd="0" presId="urn:microsoft.com/office/officeart/2008/layout/VerticalCurvedList"/>
    <dgm:cxn modelId="{BD9D7466-3283-44A5-B2F0-B8EAFA853FEE}" type="presParOf" srcId="{1EAFCCA4-F1BA-4B5F-AFE6-49342684543B}" destId="{B7D8FEC0-F9F2-4212-AC22-7DAA88042101}" srcOrd="1" destOrd="0" presId="urn:microsoft.com/office/officeart/2008/layout/VerticalCurvedList"/>
    <dgm:cxn modelId="{042034D5-D617-4E57-ACBD-EB11784C96FE}" type="presParOf" srcId="{1EAFCCA4-F1BA-4B5F-AFE6-49342684543B}" destId="{543372A2-31E3-4042-BFCD-53C5C64A16CB}" srcOrd="2" destOrd="0" presId="urn:microsoft.com/office/officeart/2008/layout/VerticalCurvedList"/>
    <dgm:cxn modelId="{19632910-B4A0-44B1-BDED-E8C31A38E5A2}" type="presParOf" srcId="{543372A2-31E3-4042-BFCD-53C5C64A16CB}" destId="{E3949455-4ECE-4996-920A-FADE4C05C722}" srcOrd="0" destOrd="0" presId="urn:microsoft.com/office/officeart/2008/layout/VerticalCurvedList"/>
    <dgm:cxn modelId="{D794B3C6-6318-4FFB-8A75-5E6C7C5B5351}" type="presParOf" srcId="{1EAFCCA4-F1BA-4B5F-AFE6-49342684543B}" destId="{FF42E8AA-4518-446D-A45C-106D7E6FD0EA}" srcOrd="3" destOrd="0" presId="urn:microsoft.com/office/officeart/2008/layout/VerticalCurvedList"/>
    <dgm:cxn modelId="{E04F6147-6689-416F-8181-AA8C48304BDE}" type="presParOf" srcId="{1EAFCCA4-F1BA-4B5F-AFE6-49342684543B}" destId="{3E96B7CD-E399-46FC-ACC7-1DF9DBA52EFF}" srcOrd="4" destOrd="0" presId="urn:microsoft.com/office/officeart/2008/layout/VerticalCurvedList"/>
    <dgm:cxn modelId="{1FBF2449-DB00-4365-BD30-C36C62EB661F}" type="presParOf" srcId="{3E96B7CD-E399-46FC-ACC7-1DF9DBA52EFF}" destId="{A976A645-8AF5-4601-871B-DA05CE24778C}" srcOrd="0" destOrd="0" presId="urn:microsoft.com/office/officeart/2008/layout/VerticalCurvedList"/>
    <dgm:cxn modelId="{45373C47-AC52-4DD7-8606-2C95DE34834D}" type="presParOf" srcId="{1EAFCCA4-F1BA-4B5F-AFE6-49342684543B}" destId="{BB8D9EB0-8EDF-478D-B100-5CA916A65046}" srcOrd="5" destOrd="0" presId="urn:microsoft.com/office/officeart/2008/layout/VerticalCurvedList"/>
    <dgm:cxn modelId="{58131E04-FCC2-414C-936B-34682E6B8BEB}" type="presParOf" srcId="{1EAFCCA4-F1BA-4B5F-AFE6-49342684543B}" destId="{A69693A9-2800-446C-B180-2A59007304DD}" srcOrd="6" destOrd="0" presId="urn:microsoft.com/office/officeart/2008/layout/VerticalCurvedList"/>
    <dgm:cxn modelId="{9AEDB94B-8B02-40C7-985E-99E13DE31785}" type="presParOf" srcId="{A69693A9-2800-446C-B180-2A59007304DD}" destId="{08AC02EF-9328-4607-855F-0156EF42D35E}" srcOrd="0" destOrd="0" presId="urn:microsoft.com/office/officeart/2008/layout/VerticalCurvedList"/>
    <dgm:cxn modelId="{8B81749B-700C-4827-871A-5305748A6E18}" type="presParOf" srcId="{1EAFCCA4-F1BA-4B5F-AFE6-49342684543B}" destId="{1AEEFA5E-4510-482C-ACED-DA5CB2FC4B8C}" srcOrd="7" destOrd="0" presId="urn:microsoft.com/office/officeart/2008/layout/VerticalCurvedList"/>
    <dgm:cxn modelId="{D645BB87-34FD-4050-ACE0-AE427AAA2C45}" type="presParOf" srcId="{1EAFCCA4-F1BA-4B5F-AFE6-49342684543B}" destId="{27E82447-4335-4989-9127-2B0D0B79C43D}" srcOrd="8" destOrd="0" presId="urn:microsoft.com/office/officeart/2008/layout/VerticalCurvedList"/>
    <dgm:cxn modelId="{9ACED06F-C498-4187-8B3D-79572AB49D76}" type="presParOf" srcId="{27E82447-4335-4989-9127-2B0D0B79C43D}" destId="{B6AAD530-5987-495F-9D24-4CC8C5D3AEBC}" srcOrd="0" destOrd="0" presId="urn:microsoft.com/office/officeart/2008/layout/VerticalCurvedList"/>
    <dgm:cxn modelId="{59D0D2E5-4ABF-4119-ADAF-543DFA3438CD}" type="presParOf" srcId="{1EAFCCA4-F1BA-4B5F-AFE6-49342684543B}" destId="{0F61B359-6E56-4898-9663-A3F2B19F40B2}" srcOrd="9" destOrd="0" presId="urn:microsoft.com/office/officeart/2008/layout/VerticalCurvedList"/>
    <dgm:cxn modelId="{26C6C47A-418E-4FEA-9F1C-5D28387E5FFA}" type="presParOf" srcId="{1EAFCCA4-F1BA-4B5F-AFE6-49342684543B}" destId="{A02A2B97-CF68-402C-A9F9-08361703F2FE}" srcOrd="10" destOrd="0" presId="urn:microsoft.com/office/officeart/2008/layout/VerticalCurvedList"/>
    <dgm:cxn modelId="{51812EA9-55E0-4854-96B2-FEA08B0DA5C8}" type="presParOf" srcId="{A02A2B97-CF68-402C-A9F9-08361703F2FE}" destId="{F3CBDD88-11DE-4098-8084-1A9976BE5628}" srcOrd="0" destOrd="0" presId="urn:microsoft.com/office/officeart/2008/layout/VerticalCurvedList"/>
    <dgm:cxn modelId="{D3C9BFEB-218C-4632-A42B-E2760C7DA27B}" type="presParOf" srcId="{1EAFCCA4-F1BA-4B5F-AFE6-49342684543B}" destId="{3D4F03FB-D6EF-47A7-91C1-1C978E89EA57}" srcOrd="11" destOrd="0" presId="urn:microsoft.com/office/officeart/2008/layout/VerticalCurvedList"/>
    <dgm:cxn modelId="{20F102AB-A44E-471E-AD8C-DEF064B78EB0}" type="presParOf" srcId="{1EAFCCA4-F1BA-4B5F-AFE6-49342684543B}" destId="{CD9D39CD-CFA8-403E-B8D0-064360C2E392}" srcOrd="12" destOrd="0" presId="urn:microsoft.com/office/officeart/2008/layout/VerticalCurvedList"/>
    <dgm:cxn modelId="{33855AA3-B34D-4B11-A65F-4A57D4B31FF3}" type="presParOf" srcId="{CD9D39CD-CFA8-403E-B8D0-064360C2E392}" destId="{FA54093F-03AB-4363-BE70-1AE587616FA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CF2DE6-CB16-4610-86DE-296145E466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596978-7DD0-4933-96FB-07B2A3113661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Материально-техническая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7DCBAC-9E8F-42B5-8F6B-73918F8B427C}" type="parTrans" cxnId="{39F47AB5-5D64-47F0-ADEC-BFAA8C4B7CF7}">
      <dgm:prSet/>
      <dgm:spPr/>
      <dgm:t>
        <a:bodyPr/>
        <a:lstStyle/>
        <a:p>
          <a:endParaRPr lang="ru-RU"/>
        </a:p>
      </dgm:t>
    </dgm:pt>
    <dgm:pt modelId="{C1BD182C-33C6-4B07-8FB7-B7BF9E6997EE}" type="sibTrans" cxnId="{39F47AB5-5D64-47F0-ADEC-BFAA8C4B7CF7}">
      <dgm:prSet/>
      <dgm:spPr/>
      <dgm:t>
        <a:bodyPr/>
        <a:lstStyle/>
        <a:p>
          <a:endParaRPr lang="ru-RU"/>
        </a:p>
      </dgm:t>
    </dgm:pt>
    <dgm:pt modelId="{A2A2F97F-F3C4-46DE-A325-F3BDDD3CEB66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/>
            <a:t>кадровые</a:t>
          </a:r>
          <a:endParaRPr lang="ru-RU" dirty="0"/>
        </a:p>
      </dgm:t>
    </dgm:pt>
    <dgm:pt modelId="{044445A2-4FC9-4A3B-9B9A-65BE4F22F271}" type="parTrans" cxnId="{32599AAA-72B5-425E-9EE3-D7731ED644AC}">
      <dgm:prSet/>
      <dgm:spPr/>
      <dgm:t>
        <a:bodyPr/>
        <a:lstStyle/>
        <a:p>
          <a:endParaRPr lang="ru-RU"/>
        </a:p>
      </dgm:t>
    </dgm:pt>
    <dgm:pt modelId="{2841135C-17C2-4735-97AD-5F14242B8C67}" type="sibTrans" cxnId="{32599AAA-72B5-425E-9EE3-D7731ED644AC}">
      <dgm:prSet/>
      <dgm:spPr/>
      <dgm:t>
        <a:bodyPr/>
        <a:lstStyle/>
        <a:p>
          <a:endParaRPr lang="ru-RU"/>
        </a:p>
      </dgm:t>
    </dgm:pt>
    <dgm:pt modelId="{112693B2-B412-4554-BCBC-813A04DF39FD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 smtClean="0"/>
            <a:t>Психолого-педагогические</a:t>
          </a:r>
          <a:endParaRPr lang="ru-RU" dirty="0"/>
        </a:p>
      </dgm:t>
    </dgm:pt>
    <dgm:pt modelId="{2AA40ECB-9214-43E0-A2D3-5C8B93D94F5B}" type="parTrans" cxnId="{49C82455-0314-4976-A558-184B00B41929}">
      <dgm:prSet/>
      <dgm:spPr/>
      <dgm:t>
        <a:bodyPr/>
        <a:lstStyle/>
        <a:p>
          <a:endParaRPr lang="ru-RU"/>
        </a:p>
      </dgm:t>
    </dgm:pt>
    <dgm:pt modelId="{B78E1368-8EF7-4400-90E5-99D9505FA439}" type="sibTrans" cxnId="{49C82455-0314-4976-A558-184B00B41929}">
      <dgm:prSet/>
      <dgm:spPr/>
      <dgm:t>
        <a:bodyPr/>
        <a:lstStyle/>
        <a:p>
          <a:endParaRPr lang="ru-RU"/>
        </a:p>
      </dgm:t>
    </dgm:pt>
    <dgm:pt modelId="{FBEE0A9C-294D-450C-BC16-2D55596280A8}">
      <dgm:prSet phldrT="[Текст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ru-RU" dirty="0" smtClean="0"/>
            <a:t>Финансовые</a:t>
          </a:r>
          <a:endParaRPr lang="ru-RU" dirty="0"/>
        </a:p>
      </dgm:t>
    </dgm:pt>
    <dgm:pt modelId="{83CDDF46-2EE9-465B-A545-A76EA7890271}" type="parTrans" cxnId="{3A7A5228-3E3D-44FE-8870-BA52DBAB0BBA}">
      <dgm:prSet/>
      <dgm:spPr/>
      <dgm:t>
        <a:bodyPr/>
        <a:lstStyle/>
        <a:p>
          <a:endParaRPr lang="ru-RU"/>
        </a:p>
      </dgm:t>
    </dgm:pt>
    <dgm:pt modelId="{ABBB83E6-FB87-4E79-BAB1-B7FAD1334D23}" type="sibTrans" cxnId="{3A7A5228-3E3D-44FE-8870-BA52DBAB0BBA}">
      <dgm:prSet/>
      <dgm:spPr/>
      <dgm:t>
        <a:bodyPr/>
        <a:lstStyle/>
        <a:p>
          <a:endParaRPr lang="ru-RU"/>
        </a:p>
      </dgm:t>
    </dgm:pt>
    <dgm:pt modelId="{8BC4E40F-E702-4871-82A6-EE096C6E50C4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 smtClean="0"/>
            <a:t>Развивающая предметно-пространственная среда</a:t>
          </a:r>
          <a:endParaRPr lang="ru-RU" dirty="0"/>
        </a:p>
      </dgm:t>
    </dgm:pt>
    <dgm:pt modelId="{2648A64B-0DDB-4652-81B4-5F2EDB913C55}" type="parTrans" cxnId="{99B873F9-F925-44BF-AD95-723DF9B44831}">
      <dgm:prSet/>
      <dgm:spPr/>
      <dgm:t>
        <a:bodyPr/>
        <a:lstStyle/>
        <a:p>
          <a:endParaRPr lang="ru-RU"/>
        </a:p>
      </dgm:t>
    </dgm:pt>
    <dgm:pt modelId="{FCD059FE-1652-4286-AAF7-D4621554ED60}" type="sibTrans" cxnId="{99B873F9-F925-44BF-AD95-723DF9B44831}">
      <dgm:prSet/>
      <dgm:spPr/>
      <dgm:t>
        <a:bodyPr/>
        <a:lstStyle/>
        <a:p>
          <a:endParaRPr lang="ru-RU"/>
        </a:p>
      </dgm:t>
    </dgm:pt>
    <dgm:pt modelId="{3E4B885D-E7EF-4EC2-A190-A69142660705}" type="pres">
      <dgm:prSet presAssocID="{2ECF2DE6-CB16-4610-86DE-296145E466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457D75-D802-425C-B940-CB0D664EB121}" type="pres">
      <dgm:prSet presAssocID="{61596978-7DD0-4933-96FB-07B2A311366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90607-9694-4D77-8CCC-C1B2AB63A881}" type="pres">
      <dgm:prSet presAssocID="{C1BD182C-33C6-4B07-8FB7-B7BF9E6997EE}" presName="spacer" presStyleCnt="0"/>
      <dgm:spPr/>
    </dgm:pt>
    <dgm:pt modelId="{D0EDC3D4-A316-4525-A06F-DF92E208764B}" type="pres">
      <dgm:prSet presAssocID="{A2A2F97F-F3C4-46DE-A325-F3BDDD3CEB66}" presName="parentText" presStyleLbl="node1" presStyleIdx="1" presStyleCnt="5" custLinFactNeighborY="-485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977AD-D8D6-4C5E-BDBE-D4DE2DF23FF5}" type="pres">
      <dgm:prSet presAssocID="{2841135C-17C2-4735-97AD-5F14242B8C67}" presName="spacer" presStyleCnt="0"/>
      <dgm:spPr/>
    </dgm:pt>
    <dgm:pt modelId="{63896EF5-DEFD-40F4-B230-290AF1DDC706}" type="pres">
      <dgm:prSet presAssocID="{112693B2-B412-4554-BCBC-813A04DF39F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86CC3D-80DC-4448-B816-6BBB7A4BA91A}" type="pres">
      <dgm:prSet presAssocID="{B78E1368-8EF7-4400-90E5-99D9505FA439}" presName="spacer" presStyleCnt="0"/>
      <dgm:spPr/>
    </dgm:pt>
    <dgm:pt modelId="{0B93E0E0-AADC-42A6-8DCB-EF0E2697178E}" type="pres">
      <dgm:prSet presAssocID="{FBEE0A9C-294D-450C-BC16-2D55596280A8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6DA001-0CB4-46F1-B981-CB2A1D8C36F9}" type="pres">
      <dgm:prSet presAssocID="{ABBB83E6-FB87-4E79-BAB1-B7FAD1334D23}" presName="spacer" presStyleCnt="0"/>
      <dgm:spPr/>
    </dgm:pt>
    <dgm:pt modelId="{EC10D675-35D5-4BFE-9C1F-4726A234F12D}" type="pres">
      <dgm:prSet presAssocID="{8BC4E40F-E702-4871-82A6-EE096C6E50C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B873F9-F925-44BF-AD95-723DF9B44831}" srcId="{2ECF2DE6-CB16-4610-86DE-296145E466B7}" destId="{8BC4E40F-E702-4871-82A6-EE096C6E50C4}" srcOrd="4" destOrd="0" parTransId="{2648A64B-0DDB-4652-81B4-5F2EDB913C55}" sibTransId="{FCD059FE-1652-4286-AAF7-D4621554ED60}"/>
    <dgm:cxn modelId="{49C82455-0314-4976-A558-184B00B41929}" srcId="{2ECF2DE6-CB16-4610-86DE-296145E466B7}" destId="{112693B2-B412-4554-BCBC-813A04DF39FD}" srcOrd="2" destOrd="0" parTransId="{2AA40ECB-9214-43E0-A2D3-5C8B93D94F5B}" sibTransId="{B78E1368-8EF7-4400-90E5-99D9505FA439}"/>
    <dgm:cxn modelId="{112661EB-AE4E-49E5-BEBE-7ED7D59A188A}" type="presOf" srcId="{FBEE0A9C-294D-450C-BC16-2D55596280A8}" destId="{0B93E0E0-AADC-42A6-8DCB-EF0E2697178E}" srcOrd="0" destOrd="0" presId="urn:microsoft.com/office/officeart/2005/8/layout/vList2"/>
    <dgm:cxn modelId="{64E2D2FD-861B-460F-81EF-B6C06CB226F1}" type="presOf" srcId="{2ECF2DE6-CB16-4610-86DE-296145E466B7}" destId="{3E4B885D-E7EF-4EC2-A190-A69142660705}" srcOrd="0" destOrd="0" presId="urn:microsoft.com/office/officeart/2005/8/layout/vList2"/>
    <dgm:cxn modelId="{619B5966-5E83-47C7-ABA9-139E47EE1AC6}" type="presOf" srcId="{A2A2F97F-F3C4-46DE-A325-F3BDDD3CEB66}" destId="{D0EDC3D4-A316-4525-A06F-DF92E208764B}" srcOrd="0" destOrd="0" presId="urn:microsoft.com/office/officeart/2005/8/layout/vList2"/>
    <dgm:cxn modelId="{5FE4C4DF-C76F-438E-A8DB-5BEEBF6AFB70}" type="presOf" srcId="{61596978-7DD0-4933-96FB-07B2A3113661}" destId="{A9457D75-D802-425C-B940-CB0D664EB121}" srcOrd="0" destOrd="0" presId="urn:microsoft.com/office/officeart/2005/8/layout/vList2"/>
    <dgm:cxn modelId="{39F47AB5-5D64-47F0-ADEC-BFAA8C4B7CF7}" srcId="{2ECF2DE6-CB16-4610-86DE-296145E466B7}" destId="{61596978-7DD0-4933-96FB-07B2A3113661}" srcOrd="0" destOrd="0" parTransId="{EE7DCBAC-9E8F-42B5-8F6B-73918F8B427C}" sibTransId="{C1BD182C-33C6-4B07-8FB7-B7BF9E6997EE}"/>
    <dgm:cxn modelId="{3A7A5228-3E3D-44FE-8870-BA52DBAB0BBA}" srcId="{2ECF2DE6-CB16-4610-86DE-296145E466B7}" destId="{FBEE0A9C-294D-450C-BC16-2D55596280A8}" srcOrd="3" destOrd="0" parTransId="{83CDDF46-2EE9-465B-A545-A76EA7890271}" sibTransId="{ABBB83E6-FB87-4E79-BAB1-B7FAD1334D23}"/>
    <dgm:cxn modelId="{14800F09-C1BF-42D3-A567-962AE135B35D}" type="presOf" srcId="{8BC4E40F-E702-4871-82A6-EE096C6E50C4}" destId="{EC10D675-35D5-4BFE-9C1F-4726A234F12D}" srcOrd="0" destOrd="0" presId="urn:microsoft.com/office/officeart/2005/8/layout/vList2"/>
    <dgm:cxn modelId="{DB593446-0166-4EC2-823A-4F59A96003E4}" type="presOf" srcId="{112693B2-B412-4554-BCBC-813A04DF39FD}" destId="{63896EF5-DEFD-40F4-B230-290AF1DDC706}" srcOrd="0" destOrd="0" presId="urn:microsoft.com/office/officeart/2005/8/layout/vList2"/>
    <dgm:cxn modelId="{32599AAA-72B5-425E-9EE3-D7731ED644AC}" srcId="{2ECF2DE6-CB16-4610-86DE-296145E466B7}" destId="{A2A2F97F-F3C4-46DE-A325-F3BDDD3CEB66}" srcOrd="1" destOrd="0" parTransId="{044445A2-4FC9-4A3B-9B9A-65BE4F22F271}" sibTransId="{2841135C-17C2-4735-97AD-5F14242B8C67}"/>
    <dgm:cxn modelId="{EE565D94-5AD0-487C-A61B-D4BA422592FE}" type="presParOf" srcId="{3E4B885D-E7EF-4EC2-A190-A69142660705}" destId="{A9457D75-D802-425C-B940-CB0D664EB121}" srcOrd="0" destOrd="0" presId="urn:microsoft.com/office/officeart/2005/8/layout/vList2"/>
    <dgm:cxn modelId="{D5192726-8032-4947-8204-1EA2A401659A}" type="presParOf" srcId="{3E4B885D-E7EF-4EC2-A190-A69142660705}" destId="{E3290607-9694-4D77-8CCC-C1B2AB63A881}" srcOrd="1" destOrd="0" presId="urn:microsoft.com/office/officeart/2005/8/layout/vList2"/>
    <dgm:cxn modelId="{FAD3A0C9-C025-46F1-84FA-3B9516CDD16D}" type="presParOf" srcId="{3E4B885D-E7EF-4EC2-A190-A69142660705}" destId="{D0EDC3D4-A316-4525-A06F-DF92E208764B}" srcOrd="2" destOrd="0" presId="urn:microsoft.com/office/officeart/2005/8/layout/vList2"/>
    <dgm:cxn modelId="{C9A393C4-3A02-4F0A-BA08-02A0636C34EE}" type="presParOf" srcId="{3E4B885D-E7EF-4EC2-A190-A69142660705}" destId="{933977AD-D8D6-4C5E-BDBE-D4DE2DF23FF5}" srcOrd="3" destOrd="0" presId="urn:microsoft.com/office/officeart/2005/8/layout/vList2"/>
    <dgm:cxn modelId="{2F2978F5-C460-474C-A3AC-E937BBF1879B}" type="presParOf" srcId="{3E4B885D-E7EF-4EC2-A190-A69142660705}" destId="{63896EF5-DEFD-40F4-B230-290AF1DDC706}" srcOrd="4" destOrd="0" presId="urn:microsoft.com/office/officeart/2005/8/layout/vList2"/>
    <dgm:cxn modelId="{7F907C16-06CB-4F8E-876A-77687FDF9172}" type="presParOf" srcId="{3E4B885D-E7EF-4EC2-A190-A69142660705}" destId="{6286CC3D-80DC-4448-B816-6BBB7A4BA91A}" srcOrd="5" destOrd="0" presId="urn:microsoft.com/office/officeart/2005/8/layout/vList2"/>
    <dgm:cxn modelId="{05DF43B6-3044-400F-BE36-D3BE62AE8DA9}" type="presParOf" srcId="{3E4B885D-E7EF-4EC2-A190-A69142660705}" destId="{0B93E0E0-AADC-42A6-8DCB-EF0E2697178E}" srcOrd="6" destOrd="0" presId="urn:microsoft.com/office/officeart/2005/8/layout/vList2"/>
    <dgm:cxn modelId="{B5237CC1-5488-4504-AACA-8ECAE773DBE8}" type="presParOf" srcId="{3E4B885D-E7EF-4EC2-A190-A69142660705}" destId="{5C6DA001-0CB4-46F1-B981-CB2A1D8C36F9}" srcOrd="7" destOrd="0" presId="urn:microsoft.com/office/officeart/2005/8/layout/vList2"/>
    <dgm:cxn modelId="{8D5345DE-AA5E-4FF1-AA09-1C1BC3B73835}" type="presParOf" srcId="{3E4B885D-E7EF-4EC2-A190-A69142660705}" destId="{EC10D675-35D5-4BFE-9C1F-4726A234F12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44C13D-B75A-47E0-9B8C-71824EC094B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64EF53-CB69-4354-8860-A0F6A9525C30}">
      <dgm:prSet phldrT="[Текст]"/>
      <dgm:spPr/>
      <dgm:t>
        <a:bodyPr/>
        <a:lstStyle/>
        <a:p>
          <a:r>
            <a:rPr lang="ru-RU" dirty="0" smtClean="0"/>
            <a:t>Мониторинг освоения программы</a:t>
          </a:r>
          <a:endParaRPr lang="ru-RU" dirty="0"/>
        </a:p>
      </dgm:t>
    </dgm:pt>
    <dgm:pt modelId="{D6D5F338-D900-4BDA-8A39-602CC9F05E4C}" type="parTrans" cxnId="{6FE74D62-8BF7-4EA8-B087-1711687FCDDF}">
      <dgm:prSet/>
      <dgm:spPr/>
      <dgm:t>
        <a:bodyPr/>
        <a:lstStyle/>
        <a:p>
          <a:endParaRPr lang="ru-RU"/>
        </a:p>
      </dgm:t>
    </dgm:pt>
    <dgm:pt modelId="{D557CF41-BF95-4DB6-A4CD-303487CABC0A}" type="sibTrans" cxnId="{6FE74D62-8BF7-4EA8-B087-1711687FCDDF}">
      <dgm:prSet/>
      <dgm:spPr/>
      <dgm:t>
        <a:bodyPr/>
        <a:lstStyle/>
        <a:p>
          <a:endParaRPr lang="ru-RU"/>
        </a:p>
      </dgm:t>
    </dgm:pt>
    <dgm:pt modelId="{3672D3F1-82A1-426C-AEED-BD625BB6CCC4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Целевые ориентиры образования в раннем возрасте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6D9B69-8BA9-45C8-9AB0-FF976CC18C8D}" type="parTrans" cxnId="{B1F8FC68-C78C-440D-A447-197D1E484129}">
      <dgm:prSet/>
      <dgm:spPr/>
      <dgm:t>
        <a:bodyPr/>
        <a:lstStyle/>
        <a:p>
          <a:endParaRPr lang="ru-RU"/>
        </a:p>
      </dgm:t>
    </dgm:pt>
    <dgm:pt modelId="{17480136-ACCB-4113-B66B-5192A67EAA36}" type="sibTrans" cxnId="{B1F8FC68-C78C-440D-A447-197D1E484129}">
      <dgm:prSet/>
      <dgm:spPr/>
      <dgm:t>
        <a:bodyPr/>
        <a:lstStyle/>
        <a:p>
          <a:endParaRPr lang="ru-RU"/>
        </a:p>
      </dgm:t>
    </dgm:pt>
    <dgm:pt modelId="{3D5D9902-42E2-4DD4-A579-B07D64B013C0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Модель выпускника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C09E83-78ED-48EC-A63D-9F21D31DA6AA}" type="parTrans" cxnId="{069579DA-85D5-4F21-B931-E1451187FADE}">
      <dgm:prSet/>
      <dgm:spPr/>
      <dgm:t>
        <a:bodyPr/>
        <a:lstStyle/>
        <a:p>
          <a:endParaRPr lang="ru-RU"/>
        </a:p>
      </dgm:t>
    </dgm:pt>
    <dgm:pt modelId="{12C28D4A-6A0A-4960-83E9-BBE4220221E9}" type="sibTrans" cxnId="{069579DA-85D5-4F21-B931-E1451187FADE}">
      <dgm:prSet/>
      <dgm:spPr/>
      <dgm:t>
        <a:bodyPr/>
        <a:lstStyle/>
        <a:p>
          <a:endParaRPr lang="ru-RU"/>
        </a:p>
      </dgm:t>
    </dgm:pt>
    <dgm:pt modelId="{48B888EA-E480-4343-935F-18692EA665A7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Целевые ориентиры на этапе завершения дошкольного образования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2C237-C2A8-43D5-9EBB-331626752BF7}" type="parTrans" cxnId="{63C152FB-2235-4E65-8EED-2CBFA98D4CD5}">
      <dgm:prSet/>
      <dgm:spPr/>
      <dgm:t>
        <a:bodyPr/>
        <a:lstStyle/>
        <a:p>
          <a:endParaRPr lang="ru-RU"/>
        </a:p>
      </dgm:t>
    </dgm:pt>
    <dgm:pt modelId="{A2C60D44-3367-4315-B55C-F428C687E8C8}" type="sibTrans" cxnId="{63C152FB-2235-4E65-8EED-2CBFA98D4CD5}">
      <dgm:prSet/>
      <dgm:spPr/>
      <dgm:t>
        <a:bodyPr/>
        <a:lstStyle/>
        <a:p>
          <a:endParaRPr lang="ru-RU"/>
        </a:p>
      </dgm:t>
    </dgm:pt>
    <dgm:pt modelId="{954CF82D-5C53-4ACF-A8BE-2934D3EFC140}" type="pres">
      <dgm:prSet presAssocID="{B744C13D-B75A-47E0-9B8C-71824EC094B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9025D2-938E-4587-8616-3B828B842FFE}" type="pres">
      <dgm:prSet presAssocID="{E064EF53-CB69-4354-8860-A0F6A9525C30}" presName="root1" presStyleCnt="0"/>
      <dgm:spPr/>
    </dgm:pt>
    <dgm:pt modelId="{F911AD26-B4A3-4A2C-BE91-08FC3D8A39B4}" type="pres">
      <dgm:prSet presAssocID="{E064EF53-CB69-4354-8860-A0F6A9525C3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4A9228-77FB-47AB-9064-84D9F329A6A1}" type="pres">
      <dgm:prSet presAssocID="{E064EF53-CB69-4354-8860-A0F6A9525C30}" presName="level2hierChild" presStyleCnt="0"/>
      <dgm:spPr/>
    </dgm:pt>
    <dgm:pt modelId="{9D02BEC2-BB0B-4CFA-BBCD-B1B735A5A930}" type="pres">
      <dgm:prSet presAssocID="{AD6D9B69-8BA9-45C8-9AB0-FF976CC18C8D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4D905E5C-B895-46D5-B7C3-D8DC7BD89BD9}" type="pres">
      <dgm:prSet presAssocID="{AD6D9B69-8BA9-45C8-9AB0-FF976CC18C8D}" presName="connTx" presStyleLbl="parChTrans1D2" presStyleIdx="0" presStyleCnt="3"/>
      <dgm:spPr/>
      <dgm:t>
        <a:bodyPr/>
        <a:lstStyle/>
        <a:p>
          <a:endParaRPr lang="ru-RU"/>
        </a:p>
      </dgm:t>
    </dgm:pt>
    <dgm:pt modelId="{AD39CACD-53D2-42BB-AE67-DA4B6AFBC79F}" type="pres">
      <dgm:prSet presAssocID="{3672D3F1-82A1-426C-AEED-BD625BB6CCC4}" presName="root2" presStyleCnt="0"/>
      <dgm:spPr/>
    </dgm:pt>
    <dgm:pt modelId="{CA95F8D3-5E94-4F69-A58F-411BC9A2CC69}" type="pres">
      <dgm:prSet presAssocID="{3672D3F1-82A1-426C-AEED-BD625BB6CCC4}" presName="LevelTwoTextNode" presStyleLbl="node2" presStyleIdx="0" presStyleCnt="3" custScaleX="204423" custScaleY="1008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A4A575-84D4-427B-AC5C-D772C23C08B8}" type="pres">
      <dgm:prSet presAssocID="{3672D3F1-82A1-426C-AEED-BD625BB6CCC4}" presName="level3hierChild" presStyleCnt="0"/>
      <dgm:spPr/>
    </dgm:pt>
    <dgm:pt modelId="{FDCC860B-FC1E-412F-94C6-8E265810B0B3}" type="pres">
      <dgm:prSet presAssocID="{09A2C237-C2A8-43D5-9EBB-331626752BF7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92820623-D7D0-4ED6-A609-AB81D2CFE508}" type="pres">
      <dgm:prSet presAssocID="{09A2C237-C2A8-43D5-9EBB-331626752BF7}" presName="connTx" presStyleLbl="parChTrans1D2" presStyleIdx="1" presStyleCnt="3"/>
      <dgm:spPr/>
      <dgm:t>
        <a:bodyPr/>
        <a:lstStyle/>
        <a:p>
          <a:endParaRPr lang="ru-RU"/>
        </a:p>
      </dgm:t>
    </dgm:pt>
    <dgm:pt modelId="{3187841F-6A7C-400B-A835-44524826F3C2}" type="pres">
      <dgm:prSet presAssocID="{48B888EA-E480-4343-935F-18692EA665A7}" presName="root2" presStyleCnt="0"/>
      <dgm:spPr/>
    </dgm:pt>
    <dgm:pt modelId="{455952A8-4D1E-4FCC-961D-03FABB7DF10A}" type="pres">
      <dgm:prSet presAssocID="{48B888EA-E480-4343-935F-18692EA665A7}" presName="LevelTwoTextNode" presStyleLbl="node2" presStyleIdx="1" presStyleCnt="3" custScaleX="205440" custScaleY="93942" custLinFactNeighborX="2038" custLinFactNeighborY="16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1023D0-8201-47C2-86E1-F272497E5AB9}" type="pres">
      <dgm:prSet presAssocID="{48B888EA-E480-4343-935F-18692EA665A7}" presName="level3hierChild" presStyleCnt="0"/>
      <dgm:spPr/>
    </dgm:pt>
    <dgm:pt modelId="{D25C87C7-9B28-43F8-952A-052F4E7F0E68}" type="pres">
      <dgm:prSet presAssocID="{4CC09E83-78ED-48EC-A63D-9F21D31DA6AA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D62080CD-894C-40CD-B1DE-F53CE3DEBD90}" type="pres">
      <dgm:prSet presAssocID="{4CC09E83-78ED-48EC-A63D-9F21D31DA6AA}" presName="connTx" presStyleLbl="parChTrans1D2" presStyleIdx="2" presStyleCnt="3"/>
      <dgm:spPr/>
      <dgm:t>
        <a:bodyPr/>
        <a:lstStyle/>
        <a:p>
          <a:endParaRPr lang="ru-RU"/>
        </a:p>
      </dgm:t>
    </dgm:pt>
    <dgm:pt modelId="{9D5F6A4F-EEEC-4AA2-BA90-278B206B49D8}" type="pres">
      <dgm:prSet presAssocID="{3D5D9902-42E2-4DD4-A579-B07D64B013C0}" presName="root2" presStyleCnt="0"/>
      <dgm:spPr/>
    </dgm:pt>
    <dgm:pt modelId="{BC445E0A-1C15-47E4-A635-719B7309B3DF}" type="pres">
      <dgm:prSet presAssocID="{3D5D9902-42E2-4DD4-A579-B07D64B013C0}" presName="LevelTwoTextNode" presStyleLbl="node2" presStyleIdx="2" presStyleCnt="3" custScaleX="202384" custScaleY="107309" custLinFactNeighborX="4585" custLinFactNeighborY="50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C814D0-08AB-4CBE-85FF-C3C8906AB4CA}" type="pres">
      <dgm:prSet presAssocID="{3D5D9902-42E2-4DD4-A579-B07D64B013C0}" presName="level3hierChild" presStyleCnt="0"/>
      <dgm:spPr/>
    </dgm:pt>
  </dgm:ptLst>
  <dgm:cxnLst>
    <dgm:cxn modelId="{8A319CBC-B39D-4AB4-B7BE-47ECA08166C1}" type="presOf" srcId="{B744C13D-B75A-47E0-9B8C-71824EC094B0}" destId="{954CF82D-5C53-4ACF-A8BE-2934D3EFC140}" srcOrd="0" destOrd="0" presId="urn:microsoft.com/office/officeart/2008/layout/HorizontalMultiLevelHierarchy"/>
    <dgm:cxn modelId="{DB10FC00-86CE-4749-AEBC-F997366F346F}" type="presOf" srcId="{AD6D9B69-8BA9-45C8-9AB0-FF976CC18C8D}" destId="{9D02BEC2-BB0B-4CFA-BBCD-B1B735A5A930}" srcOrd="0" destOrd="0" presId="urn:microsoft.com/office/officeart/2008/layout/HorizontalMultiLevelHierarchy"/>
    <dgm:cxn modelId="{D564403F-7209-4126-96B5-E6A6DD24D34D}" type="presOf" srcId="{09A2C237-C2A8-43D5-9EBB-331626752BF7}" destId="{FDCC860B-FC1E-412F-94C6-8E265810B0B3}" srcOrd="0" destOrd="0" presId="urn:microsoft.com/office/officeart/2008/layout/HorizontalMultiLevelHierarchy"/>
    <dgm:cxn modelId="{069579DA-85D5-4F21-B931-E1451187FADE}" srcId="{E064EF53-CB69-4354-8860-A0F6A9525C30}" destId="{3D5D9902-42E2-4DD4-A579-B07D64B013C0}" srcOrd="2" destOrd="0" parTransId="{4CC09E83-78ED-48EC-A63D-9F21D31DA6AA}" sibTransId="{12C28D4A-6A0A-4960-83E9-BBE4220221E9}"/>
    <dgm:cxn modelId="{7059E10C-7858-447F-87A3-1A127834134C}" type="presOf" srcId="{3672D3F1-82A1-426C-AEED-BD625BB6CCC4}" destId="{CA95F8D3-5E94-4F69-A58F-411BC9A2CC69}" srcOrd="0" destOrd="0" presId="urn:microsoft.com/office/officeart/2008/layout/HorizontalMultiLevelHierarchy"/>
    <dgm:cxn modelId="{6E6B13C9-8BF8-4D3B-8416-A0CFDD28DDAE}" type="presOf" srcId="{AD6D9B69-8BA9-45C8-9AB0-FF976CC18C8D}" destId="{4D905E5C-B895-46D5-B7C3-D8DC7BD89BD9}" srcOrd="1" destOrd="0" presId="urn:microsoft.com/office/officeart/2008/layout/HorizontalMultiLevelHierarchy"/>
    <dgm:cxn modelId="{08003A16-DD4E-4E6A-A3DD-B5195C1E26EB}" type="presOf" srcId="{E064EF53-CB69-4354-8860-A0F6A9525C30}" destId="{F911AD26-B4A3-4A2C-BE91-08FC3D8A39B4}" srcOrd="0" destOrd="0" presId="urn:microsoft.com/office/officeart/2008/layout/HorizontalMultiLevelHierarchy"/>
    <dgm:cxn modelId="{4873B265-5E3E-457B-8600-581AD2BE4A2E}" type="presOf" srcId="{48B888EA-E480-4343-935F-18692EA665A7}" destId="{455952A8-4D1E-4FCC-961D-03FABB7DF10A}" srcOrd="0" destOrd="0" presId="urn:microsoft.com/office/officeart/2008/layout/HorizontalMultiLevelHierarchy"/>
    <dgm:cxn modelId="{6FE74D62-8BF7-4EA8-B087-1711687FCDDF}" srcId="{B744C13D-B75A-47E0-9B8C-71824EC094B0}" destId="{E064EF53-CB69-4354-8860-A0F6A9525C30}" srcOrd="0" destOrd="0" parTransId="{D6D5F338-D900-4BDA-8A39-602CC9F05E4C}" sibTransId="{D557CF41-BF95-4DB6-A4CD-303487CABC0A}"/>
    <dgm:cxn modelId="{146F4C6B-F8DF-4312-A009-27EF895577FE}" type="presOf" srcId="{4CC09E83-78ED-48EC-A63D-9F21D31DA6AA}" destId="{D25C87C7-9B28-43F8-952A-052F4E7F0E68}" srcOrd="0" destOrd="0" presId="urn:microsoft.com/office/officeart/2008/layout/HorizontalMultiLevelHierarchy"/>
    <dgm:cxn modelId="{63C152FB-2235-4E65-8EED-2CBFA98D4CD5}" srcId="{E064EF53-CB69-4354-8860-A0F6A9525C30}" destId="{48B888EA-E480-4343-935F-18692EA665A7}" srcOrd="1" destOrd="0" parTransId="{09A2C237-C2A8-43D5-9EBB-331626752BF7}" sibTransId="{A2C60D44-3367-4315-B55C-F428C687E8C8}"/>
    <dgm:cxn modelId="{B1F8FC68-C78C-440D-A447-197D1E484129}" srcId="{E064EF53-CB69-4354-8860-A0F6A9525C30}" destId="{3672D3F1-82A1-426C-AEED-BD625BB6CCC4}" srcOrd="0" destOrd="0" parTransId="{AD6D9B69-8BA9-45C8-9AB0-FF976CC18C8D}" sibTransId="{17480136-ACCB-4113-B66B-5192A67EAA36}"/>
    <dgm:cxn modelId="{AE3257C7-E602-48E4-AD8D-359983E206AA}" type="presOf" srcId="{4CC09E83-78ED-48EC-A63D-9F21D31DA6AA}" destId="{D62080CD-894C-40CD-B1DE-F53CE3DEBD90}" srcOrd="1" destOrd="0" presId="urn:microsoft.com/office/officeart/2008/layout/HorizontalMultiLevelHierarchy"/>
    <dgm:cxn modelId="{00848A56-2342-40A9-9198-7C02D35DE012}" type="presOf" srcId="{09A2C237-C2A8-43D5-9EBB-331626752BF7}" destId="{92820623-D7D0-4ED6-A609-AB81D2CFE508}" srcOrd="1" destOrd="0" presId="urn:microsoft.com/office/officeart/2008/layout/HorizontalMultiLevelHierarchy"/>
    <dgm:cxn modelId="{E639FAAD-25F6-4589-A079-8E23EE0F127B}" type="presOf" srcId="{3D5D9902-42E2-4DD4-A579-B07D64B013C0}" destId="{BC445E0A-1C15-47E4-A635-719B7309B3DF}" srcOrd="0" destOrd="0" presId="urn:microsoft.com/office/officeart/2008/layout/HorizontalMultiLevelHierarchy"/>
    <dgm:cxn modelId="{8618214B-A363-4608-8E21-30F60BFB2FB7}" type="presParOf" srcId="{954CF82D-5C53-4ACF-A8BE-2934D3EFC140}" destId="{3E9025D2-938E-4587-8616-3B828B842FFE}" srcOrd="0" destOrd="0" presId="urn:microsoft.com/office/officeart/2008/layout/HorizontalMultiLevelHierarchy"/>
    <dgm:cxn modelId="{CEA5240E-3F38-4AF6-BA9A-95E00CFE0DB6}" type="presParOf" srcId="{3E9025D2-938E-4587-8616-3B828B842FFE}" destId="{F911AD26-B4A3-4A2C-BE91-08FC3D8A39B4}" srcOrd="0" destOrd="0" presId="urn:microsoft.com/office/officeart/2008/layout/HorizontalMultiLevelHierarchy"/>
    <dgm:cxn modelId="{D63A8E05-A969-4A87-A021-9510446122B3}" type="presParOf" srcId="{3E9025D2-938E-4587-8616-3B828B842FFE}" destId="{734A9228-77FB-47AB-9064-84D9F329A6A1}" srcOrd="1" destOrd="0" presId="urn:microsoft.com/office/officeart/2008/layout/HorizontalMultiLevelHierarchy"/>
    <dgm:cxn modelId="{224426FD-2368-4984-9283-DC26D3B569D4}" type="presParOf" srcId="{734A9228-77FB-47AB-9064-84D9F329A6A1}" destId="{9D02BEC2-BB0B-4CFA-BBCD-B1B735A5A930}" srcOrd="0" destOrd="0" presId="urn:microsoft.com/office/officeart/2008/layout/HorizontalMultiLevelHierarchy"/>
    <dgm:cxn modelId="{414FB760-7475-48BB-AC30-4BC2AA5DBE8F}" type="presParOf" srcId="{9D02BEC2-BB0B-4CFA-BBCD-B1B735A5A930}" destId="{4D905E5C-B895-46D5-B7C3-D8DC7BD89BD9}" srcOrd="0" destOrd="0" presId="urn:microsoft.com/office/officeart/2008/layout/HorizontalMultiLevelHierarchy"/>
    <dgm:cxn modelId="{C62A38B0-54C7-4163-94BC-22DA6D5B99F6}" type="presParOf" srcId="{734A9228-77FB-47AB-9064-84D9F329A6A1}" destId="{AD39CACD-53D2-42BB-AE67-DA4B6AFBC79F}" srcOrd="1" destOrd="0" presId="urn:microsoft.com/office/officeart/2008/layout/HorizontalMultiLevelHierarchy"/>
    <dgm:cxn modelId="{D6D6C46B-613D-45F4-A8F4-49E83F8044BA}" type="presParOf" srcId="{AD39CACD-53D2-42BB-AE67-DA4B6AFBC79F}" destId="{CA95F8D3-5E94-4F69-A58F-411BC9A2CC69}" srcOrd="0" destOrd="0" presId="urn:microsoft.com/office/officeart/2008/layout/HorizontalMultiLevelHierarchy"/>
    <dgm:cxn modelId="{144912BC-6DEA-44C4-9768-6CE8F1456689}" type="presParOf" srcId="{AD39CACD-53D2-42BB-AE67-DA4B6AFBC79F}" destId="{0AA4A575-84D4-427B-AC5C-D772C23C08B8}" srcOrd="1" destOrd="0" presId="urn:microsoft.com/office/officeart/2008/layout/HorizontalMultiLevelHierarchy"/>
    <dgm:cxn modelId="{26789076-66C9-4706-9A2B-8CFC3A130B28}" type="presParOf" srcId="{734A9228-77FB-47AB-9064-84D9F329A6A1}" destId="{FDCC860B-FC1E-412F-94C6-8E265810B0B3}" srcOrd="2" destOrd="0" presId="urn:microsoft.com/office/officeart/2008/layout/HorizontalMultiLevelHierarchy"/>
    <dgm:cxn modelId="{D790BC35-4903-4555-85F5-F29222E656C8}" type="presParOf" srcId="{FDCC860B-FC1E-412F-94C6-8E265810B0B3}" destId="{92820623-D7D0-4ED6-A609-AB81D2CFE508}" srcOrd="0" destOrd="0" presId="urn:microsoft.com/office/officeart/2008/layout/HorizontalMultiLevelHierarchy"/>
    <dgm:cxn modelId="{21938DE4-1A84-4092-8A1A-24E70DB786FA}" type="presParOf" srcId="{734A9228-77FB-47AB-9064-84D9F329A6A1}" destId="{3187841F-6A7C-400B-A835-44524826F3C2}" srcOrd="3" destOrd="0" presId="urn:microsoft.com/office/officeart/2008/layout/HorizontalMultiLevelHierarchy"/>
    <dgm:cxn modelId="{072DEA40-43D0-4BF6-ADE1-051F21432F07}" type="presParOf" srcId="{3187841F-6A7C-400B-A835-44524826F3C2}" destId="{455952A8-4D1E-4FCC-961D-03FABB7DF10A}" srcOrd="0" destOrd="0" presId="urn:microsoft.com/office/officeart/2008/layout/HorizontalMultiLevelHierarchy"/>
    <dgm:cxn modelId="{48F7A402-19F5-4952-9698-DA6A5003D8FD}" type="presParOf" srcId="{3187841F-6A7C-400B-A835-44524826F3C2}" destId="{C91023D0-8201-47C2-86E1-F272497E5AB9}" srcOrd="1" destOrd="0" presId="urn:microsoft.com/office/officeart/2008/layout/HorizontalMultiLevelHierarchy"/>
    <dgm:cxn modelId="{37DA2090-4585-45C9-99BC-71C4BC5010FE}" type="presParOf" srcId="{734A9228-77FB-47AB-9064-84D9F329A6A1}" destId="{D25C87C7-9B28-43F8-952A-052F4E7F0E68}" srcOrd="4" destOrd="0" presId="urn:microsoft.com/office/officeart/2008/layout/HorizontalMultiLevelHierarchy"/>
    <dgm:cxn modelId="{DE6F9B7E-7A02-4036-821C-02C3AE0EEA84}" type="presParOf" srcId="{D25C87C7-9B28-43F8-952A-052F4E7F0E68}" destId="{D62080CD-894C-40CD-B1DE-F53CE3DEBD90}" srcOrd="0" destOrd="0" presId="urn:microsoft.com/office/officeart/2008/layout/HorizontalMultiLevelHierarchy"/>
    <dgm:cxn modelId="{D4956EC6-2E55-4455-A983-052D99344C4B}" type="presParOf" srcId="{734A9228-77FB-47AB-9064-84D9F329A6A1}" destId="{9D5F6A4F-EEEC-4AA2-BA90-278B206B49D8}" srcOrd="5" destOrd="0" presId="urn:microsoft.com/office/officeart/2008/layout/HorizontalMultiLevelHierarchy"/>
    <dgm:cxn modelId="{8DC1C7DB-D401-4F69-9F51-65A542578A63}" type="presParOf" srcId="{9D5F6A4F-EEEC-4AA2-BA90-278B206B49D8}" destId="{BC445E0A-1C15-47E4-A635-719B7309B3DF}" srcOrd="0" destOrd="0" presId="urn:microsoft.com/office/officeart/2008/layout/HorizontalMultiLevelHierarchy"/>
    <dgm:cxn modelId="{983B2498-C504-40DF-B2D4-EB827E6FFDB6}" type="presParOf" srcId="{9D5F6A4F-EEEC-4AA2-BA90-278B206B49D8}" destId="{48C814D0-08AB-4CBE-85FF-C3C8906AB4C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4B34EF-E5EE-410E-A8B1-419B69C8D2E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4C0793-AA14-4590-B926-63DFAE51F8A7}">
      <dgm:prSet phldrT="[Текст]" custT="1"/>
      <dgm:spPr/>
      <dgm:t>
        <a:bodyPr/>
        <a:lstStyle/>
        <a:p>
          <a:r>
            <a:rPr lang="ru-RU" sz="1400" dirty="0" smtClean="0"/>
            <a:t>Модель выпускника</a:t>
          </a:r>
          <a:endParaRPr lang="ru-RU" sz="1400" dirty="0"/>
        </a:p>
      </dgm:t>
    </dgm:pt>
    <dgm:pt modelId="{45D0E9F3-D99A-4983-9921-026B6A8B9EFC}" type="parTrans" cxnId="{2C0DF6CB-A400-4B63-A093-1A27DEFDD524}">
      <dgm:prSet/>
      <dgm:spPr/>
      <dgm:t>
        <a:bodyPr/>
        <a:lstStyle/>
        <a:p>
          <a:endParaRPr lang="ru-RU"/>
        </a:p>
      </dgm:t>
    </dgm:pt>
    <dgm:pt modelId="{F4BE5332-E1D7-4210-8722-F389699D5C28}" type="sibTrans" cxnId="{2C0DF6CB-A400-4B63-A093-1A27DEFDD524}">
      <dgm:prSet/>
      <dgm:spPr/>
      <dgm:t>
        <a:bodyPr/>
        <a:lstStyle/>
        <a:p>
          <a:endParaRPr lang="ru-RU"/>
        </a:p>
      </dgm:t>
    </dgm:pt>
    <dgm:pt modelId="{0BE0AA21-A909-4273-805E-B192BD7E428E}">
      <dgm:prSet phldrT="[Текст]" custT="1"/>
      <dgm:spPr/>
      <dgm:t>
        <a:bodyPr/>
        <a:lstStyle/>
        <a:p>
          <a:r>
            <a:rPr lang="ru-RU" sz="1600" b="1" i="1" dirty="0" smtClean="0"/>
            <a:t>Умения и навыки в двигательной деятельности</a:t>
          </a:r>
          <a:endParaRPr lang="ru-RU" sz="1600" dirty="0"/>
        </a:p>
      </dgm:t>
    </dgm:pt>
    <dgm:pt modelId="{0ED7EE96-1756-4897-B977-93712ADD740F}" type="parTrans" cxnId="{DF0CDC60-E73C-42B2-B145-00A46E0529A4}">
      <dgm:prSet/>
      <dgm:spPr/>
      <dgm:t>
        <a:bodyPr/>
        <a:lstStyle/>
        <a:p>
          <a:endParaRPr lang="ru-RU"/>
        </a:p>
      </dgm:t>
    </dgm:pt>
    <dgm:pt modelId="{2D978A98-2CA5-45DC-BAB7-D8DB25CE5D4F}" type="sibTrans" cxnId="{DF0CDC60-E73C-42B2-B145-00A46E0529A4}">
      <dgm:prSet/>
      <dgm:spPr/>
      <dgm:t>
        <a:bodyPr/>
        <a:lstStyle/>
        <a:p>
          <a:endParaRPr lang="ru-RU"/>
        </a:p>
      </dgm:t>
    </dgm:pt>
    <dgm:pt modelId="{3C39DF28-4E89-4AB6-90A6-59FED4FE73ED}">
      <dgm:prSet phldrT="[Текст]" custT="1"/>
      <dgm:spPr/>
      <dgm:t>
        <a:bodyPr/>
        <a:lstStyle/>
        <a:p>
          <a:r>
            <a:rPr lang="ru-RU" sz="1600" b="1" i="1" dirty="0" smtClean="0"/>
            <a:t>Умения и навыки в игровой деятельности</a:t>
          </a:r>
          <a:endParaRPr lang="ru-RU" sz="1600" dirty="0"/>
        </a:p>
      </dgm:t>
    </dgm:pt>
    <dgm:pt modelId="{A967A6F7-F82D-4993-BA40-2432184C3CC9}" type="parTrans" cxnId="{1D10DD15-1372-48D7-B3D1-5242A1DCEB54}">
      <dgm:prSet/>
      <dgm:spPr/>
      <dgm:t>
        <a:bodyPr/>
        <a:lstStyle/>
        <a:p>
          <a:endParaRPr lang="ru-RU"/>
        </a:p>
      </dgm:t>
    </dgm:pt>
    <dgm:pt modelId="{A7EE2165-CE74-409C-9D3A-D42609CB95F2}" type="sibTrans" cxnId="{1D10DD15-1372-48D7-B3D1-5242A1DCEB54}">
      <dgm:prSet/>
      <dgm:spPr/>
      <dgm:t>
        <a:bodyPr/>
        <a:lstStyle/>
        <a:p>
          <a:endParaRPr lang="ru-RU"/>
        </a:p>
      </dgm:t>
    </dgm:pt>
    <dgm:pt modelId="{EEEFEDF6-43F1-43A0-8236-9055DB28E1D6}">
      <dgm:prSet phldrT="[Текст]" custT="1"/>
      <dgm:spPr/>
      <dgm:t>
        <a:bodyPr/>
        <a:lstStyle/>
        <a:p>
          <a:r>
            <a: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Умения и навыки в коммуникативной деятельности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25057E-B874-4F4E-8B06-2F58D881CEE5}" type="parTrans" cxnId="{33749122-1A68-4D44-B42D-FC53BF7649B4}">
      <dgm:prSet/>
      <dgm:spPr/>
      <dgm:t>
        <a:bodyPr/>
        <a:lstStyle/>
        <a:p>
          <a:endParaRPr lang="ru-RU"/>
        </a:p>
      </dgm:t>
    </dgm:pt>
    <dgm:pt modelId="{2F53C6A3-D229-4CF3-8B9B-C1799F6C6357}" type="sibTrans" cxnId="{33749122-1A68-4D44-B42D-FC53BF7649B4}">
      <dgm:prSet/>
      <dgm:spPr/>
      <dgm:t>
        <a:bodyPr/>
        <a:lstStyle/>
        <a:p>
          <a:endParaRPr lang="ru-RU"/>
        </a:p>
      </dgm:t>
    </dgm:pt>
    <dgm:pt modelId="{6B75C781-9743-486F-8E15-93461240E56B}">
      <dgm:prSet/>
      <dgm:spPr/>
      <dgm:t>
        <a:bodyPr/>
        <a:lstStyle/>
        <a:p>
          <a:r>
            <a:rPr lang="ru-RU" dirty="0" smtClean="0"/>
            <a:t>Модель  выпускника</a:t>
          </a:r>
          <a:endParaRPr lang="ru-RU" dirty="0"/>
        </a:p>
      </dgm:t>
    </dgm:pt>
    <dgm:pt modelId="{DECDED00-A416-4ED5-B786-0056EB65FB1E}" type="parTrans" cxnId="{0AB5DD47-78EA-4368-9AF7-16AF5712D850}">
      <dgm:prSet/>
      <dgm:spPr/>
      <dgm:t>
        <a:bodyPr/>
        <a:lstStyle/>
        <a:p>
          <a:endParaRPr lang="ru-RU"/>
        </a:p>
      </dgm:t>
    </dgm:pt>
    <dgm:pt modelId="{73D07C36-0243-4473-82A3-AD042586EA85}" type="sibTrans" cxnId="{0AB5DD47-78EA-4368-9AF7-16AF5712D850}">
      <dgm:prSet/>
      <dgm:spPr/>
      <dgm:t>
        <a:bodyPr/>
        <a:lstStyle/>
        <a:p>
          <a:endParaRPr lang="ru-RU"/>
        </a:p>
      </dgm:t>
    </dgm:pt>
    <dgm:pt modelId="{F7640E38-FB68-41E1-9209-D024BECE1052}">
      <dgm:prSet custT="1"/>
      <dgm:spPr/>
      <dgm:t>
        <a:bodyPr/>
        <a:lstStyle/>
        <a:p>
          <a:r>
            <a:rPr lang="ru-RU" sz="1600" b="1" i="1" dirty="0" smtClean="0"/>
            <a:t>Умения и навыки в восприятии  художественной литературы</a:t>
          </a:r>
          <a:endParaRPr lang="ru-RU" sz="1600" dirty="0"/>
        </a:p>
      </dgm:t>
    </dgm:pt>
    <dgm:pt modelId="{68C0A7DC-7C75-4023-B452-927A4B758761}" type="parTrans" cxnId="{281CE7F5-900F-466D-ACF2-082DA1F66168}">
      <dgm:prSet/>
      <dgm:spPr/>
      <dgm:t>
        <a:bodyPr/>
        <a:lstStyle/>
        <a:p>
          <a:endParaRPr lang="ru-RU"/>
        </a:p>
      </dgm:t>
    </dgm:pt>
    <dgm:pt modelId="{5F447926-071A-4097-9E21-6A81712D6D9E}" type="sibTrans" cxnId="{281CE7F5-900F-466D-ACF2-082DA1F66168}">
      <dgm:prSet/>
      <dgm:spPr/>
      <dgm:t>
        <a:bodyPr/>
        <a:lstStyle/>
        <a:p>
          <a:endParaRPr lang="ru-RU"/>
        </a:p>
      </dgm:t>
    </dgm:pt>
    <dgm:pt modelId="{2A28A3CF-4216-4DDC-8DF7-EFE8ABEEE9E5}">
      <dgm:prSet custT="1"/>
      <dgm:spPr/>
      <dgm:t>
        <a:bodyPr/>
        <a:lstStyle/>
        <a:p>
          <a:r>
            <a:rPr lang="ru-RU" sz="1600" b="1" i="1" dirty="0" smtClean="0"/>
            <a:t>Умения и навыки в трудовой деятельности</a:t>
          </a:r>
          <a:endParaRPr lang="ru-RU" sz="1600" dirty="0"/>
        </a:p>
      </dgm:t>
    </dgm:pt>
    <dgm:pt modelId="{C8E7BB61-B207-457E-8BB6-A4E58C0F5F72}" type="parTrans" cxnId="{A5B701BE-E331-44C6-B5FF-BAF53FD1CB91}">
      <dgm:prSet/>
      <dgm:spPr/>
      <dgm:t>
        <a:bodyPr/>
        <a:lstStyle/>
        <a:p>
          <a:endParaRPr lang="ru-RU"/>
        </a:p>
      </dgm:t>
    </dgm:pt>
    <dgm:pt modelId="{F5A5D3EE-1C4A-4936-9EEF-08C2D920775F}" type="sibTrans" cxnId="{A5B701BE-E331-44C6-B5FF-BAF53FD1CB91}">
      <dgm:prSet/>
      <dgm:spPr/>
      <dgm:t>
        <a:bodyPr/>
        <a:lstStyle/>
        <a:p>
          <a:endParaRPr lang="ru-RU"/>
        </a:p>
      </dgm:t>
    </dgm:pt>
    <dgm:pt modelId="{36A17B02-DB36-4A09-B0E3-1F18F5B437BD}">
      <dgm:prSet custT="1"/>
      <dgm:spPr/>
      <dgm:t>
        <a:bodyPr/>
        <a:lstStyle/>
        <a:p>
          <a:r>
            <a:rPr lang="ru-RU" sz="1600" b="1" i="1" dirty="0" smtClean="0"/>
            <a:t>Умения и навыки в познавательно-исследовательской деятельности</a:t>
          </a:r>
        </a:p>
        <a:p>
          <a:r>
            <a:rPr lang="ru-RU" sz="1600" b="1" i="1" dirty="0" smtClean="0"/>
            <a:t>(предметный мир)</a:t>
          </a:r>
          <a:endParaRPr lang="ru-RU" sz="1600" dirty="0"/>
        </a:p>
      </dgm:t>
    </dgm:pt>
    <dgm:pt modelId="{4A4D4087-9898-4739-9FB5-FC906BA974A0}" type="parTrans" cxnId="{F8457A0A-2667-419F-8F16-05B7B4343D8A}">
      <dgm:prSet/>
      <dgm:spPr/>
      <dgm:t>
        <a:bodyPr/>
        <a:lstStyle/>
        <a:p>
          <a:endParaRPr lang="ru-RU"/>
        </a:p>
      </dgm:t>
    </dgm:pt>
    <dgm:pt modelId="{4B8706CD-93D0-40F3-9682-4832CA2A1223}" type="sibTrans" cxnId="{F8457A0A-2667-419F-8F16-05B7B4343D8A}">
      <dgm:prSet/>
      <dgm:spPr/>
      <dgm:t>
        <a:bodyPr/>
        <a:lstStyle/>
        <a:p>
          <a:endParaRPr lang="ru-RU"/>
        </a:p>
      </dgm:t>
    </dgm:pt>
    <dgm:pt modelId="{114334A5-F32F-4029-A198-D000DDD50EB2}">
      <dgm:prSet custT="1"/>
      <dgm:spPr/>
      <dgm:t>
        <a:bodyPr/>
        <a:lstStyle/>
        <a:p>
          <a:r>
            <a:rPr lang="ru-RU" sz="1600" b="1" i="1" dirty="0" smtClean="0"/>
            <a:t>Умения и навыки в познавательно-исследовательской деятельности</a:t>
          </a:r>
          <a:endParaRPr lang="ru-RU" sz="1600" dirty="0"/>
        </a:p>
      </dgm:t>
    </dgm:pt>
    <dgm:pt modelId="{C77DBC80-895A-4F2F-83C6-D5652D59AD23}" type="parTrans" cxnId="{7342558E-2687-4041-941F-EE09A00BDE50}">
      <dgm:prSet/>
      <dgm:spPr/>
      <dgm:t>
        <a:bodyPr/>
        <a:lstStyle/>
        <a:p>
          <a:endParaRPr lang="ru-RU"/>
        </a:p>
      </dgm:t>
    </dgm:pt>
    <dgm:pt modelId="{066F4D02-8A67-48B5-9021-173824B6CF46}" type="sibTrans" cxnId="{7342558E-2687-4041-941F-EE09A00BDE50}">
      <dgm:prSet/>
      <dgm:spPr/>
      <dgm:t>
        <a:bodyPr/>
        <a:lstStyle/>
        <a:p>
          <a:endParaRPr lang="ru-RU"/>
        </a:p>
      </dgm:t>
    </dgm:pt>
    <dgm:pt modelId="{09908FD3-FB86-422E-9FD2-08BCF5E33B90}">
      <dgm:prSet custT="1"/>
      <dgm:spPr/>
      <dgm:t>
        <a:bodyPr/>
        <a:lstStyle/>
        <a:p>
          <a:r>
            <a:rPr lang="ru-RU" sz="1600" b="1" i="1" u="none" dirty="0" smtClean="0"/>
            <a:t>(развитие математических представлений)</a:t>
          </a:r>
          <a:endParaRPr lang="ru-RU" sz="1600" dirty="0"/>
        </a:p>
      </dgm:t>
    </dgm:pt>
    <dgm:pt modelId="{56622FFC-C375-4045-8A14-EF947C8AB3DA}" type="parTrans" cxnId="{F1AF4D0E-5046-48B0-9343-BEAD6C243825}">
      <dgm:prSet/>
      <dgm:spPr/>
      <dgm:t>
        <a:bodyPr/>
        <a:lstStyle/>
        <a:p>
          <a:endParaRPr lang="ru-RU"/>
        </a:p>
      </dgm:t>
    </dgm:pt>
    <dgm:pt modelId="{70994131-EE5F-4809-843F-048476393CE6}" type="sibTrans" cxnId="{F1AF4D0E-5046-48B0-9343-BEAD6C243825}">
      <dgm:prSet/>
      <dgm:spPr/>
      <dgm:t>
        <a:bodyPr/>
        <a:lstStyle/>
        <a:p>
          <a:endParaRPr lang="ru-RU"/>
        </a:p>
      </dgm:t>
    </dgm:pt>
    <dgm:pt modelId="{5A2CDEC0-9325-48B9-8021-F1EF907C488A}">
      <dgm:prSet custT="1"/>
      <dgm:spPr/>
      <dgm:t>
        <a:bodyPr/>
        <a:lstStyle/>
        <a:p>
          <a:r>
            <a:rPr lang="ru-RU" sz="1600" b="1" i="1" dirty="0" smtClean="0"/>
            <a:t>Умения и навыки в художественно-творческой деятельности</a:t>
          </a:r>
          <a:endParaRPr lang="ru-RU" sz="1600" dirty="0"/>
        </a:p>
      </dgm:t>
    </dgm:pt>
    <dgm:pt modelId="{25325B3A-F91A-492E-B28B-E94C3DA320E1}" type="parTrans" cxnId="{8FF1904D-8633-464B-82E5-637794DBB129}">
      <dgm:prSet/>
      <dgm:spPr/>
      <dgm:t>
        <a:bodyPr/>
        <a:lstStyle/>
        <a:p>
          <a:endParaRPr lang="ru-RU"/>
        </a:p>
      </dgm:t>
    </dgm:pt>
    <dgm:pt modelId="{0836067E-990C-4415-AED5-BA03833D4064}" type="sibTrans" cxnId="{8FF1904D-8633-464B-82E5-637794DBB129}">
      <dgm:prSet/>
      <dgm:spPr/>
      <dgm:t>
        <a:bodyPr/>
        <a:lstStyle/>
        <a:p>
          <a:endParaRPr lang="ru-RU"/>
        </a:p>
      </dgm:t>
    </dgm:pt>
    <dgm:pt modelId="{D67BC083-B681-41C5-9CF5-173AC32FB10F}">
      <dgm:prSet custT="1"/>
      <dgm:spPr/>
      <dgm:t>
        <a:bodyPr/>
        <a:lstStyle/>
        <a:p>
          <a:r>
            <a:rPr lang="ru-RU" sz="1600" b="1" i="1" dirty="0" smtClean="0"/>
            <a:t>Умения и навыки в музыкальной деятельности</a:t>
          </a:r>
          <a:endParaRPr lang="ru-RU" sz="1600" dirty="0"/>
        </a:p>
      </dgm:t>
    </dgm:pt>
    <dgm:pt modelId="{80DC8A5D-821C-487D-9EE4-4727B0BFD2B3}" type="parTrans" cxnId="{88262EF5-911C-45A8-A901-4B072C6D013F}">
      <dgm:prSet/>
      <dgm:spPr/>
      <dgm:t>
        <a:bodyPr/>
        <a:lstStyle/>
        <a:p>
          <a:endParaRPr lang="ru-RU"/>
        </a:p>
      </dgm:t>
    </dgm:pt>
    <dgm:pt modelId="{A60ACE88-C6C0-4510-AB1A-1120E7EF51D1}" type="sibTrans" cxnId="{88262EF5-911C-45A8-A901-4B072C6D013F}">
      <dgm:prSet/>
      <dgm:spPr/>
      <dgm:t>
        <a:bodyPr/>
        <a:lstStyle/>
        <a:p>
          <a:endParaRPr lang="ru-RU"/>
        </a:p>
      </dgm:t>
    </dgm:pt>
    <dgm:pt modelId="{89E53A1A-A33D-43AA-B5A6-3D03C1BA048F}" type="pres">
      <dgm:prSet presAssocID="{DE4B34EF-E5EE-410E-A8B1-419B69C8D2E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6B2D6F-6487-495E-8984-B07379A0EE71}" type="pres">
      <dgm:prSet presAssocID="{184C0793-AA14-4590-B926-63DFAE51F8A7}" presName="parentLin" presStyleCnt="0"/>
      <dgm:spPr/>
    </dgm:pt>
    <dgm:pt modelId="{9E2C3CD6-6234-4A34-BE5B-90E9176DBA3B}" type="pres">
      <dgm:prSet presAssocID="{184C0793-AA14-4590-B926-63DFAE51F8A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8D7F697-F133-43EA-877D-11F3BC205C78}" type="pres">
      <dgm:prSet presAssocID="{184C0793-AA14-4590-B926-63DFAE51F8A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679D30-85D2-45AD-B579-91B3D1C24264}" type="pres">
      <dgm:prSet presAssocID="{184C0793-AA14-4590-B926-63DFAE51F8A7}" presName="negativeSpace" presStyleCnt="0"/>
      <dgm:spPr/>
    </dgm:pt>
    <dgm:pt modelId="{70FF1728-8A1C-4ED6-ABEB-350BBD6EC33B}" type="pres">
      <dgm:prSet presAssocID="{184C0793-AA14-4590-B926-63DFAE51F8A7}" presName="childText" presStyleLbl="conFgAcc1" presStyleIdx="0" presStyleCnt="2" custScaleY="109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DFB1D-2C57-409D-9C8C-1CA100599585}" type="pres">
      <dgm:prSet presAssocID="{F4BE5332-E1D7-4210-8722-F389699D5C28}" presName="spaceBetweenRectangles" presStyleCnt="0"/>
      <dgm:spPr/>
    </dgm:pt>
    <dgm:pt modelId="{63EBDBBE-E888-48A8-95DF-3A2581F9F5BF}" type="pres">
      <dgm:prSet presAssocID="{6B75C781-9743-486F-8E15-93461240E56B}" presName="parentLin" presStyleCnt="0"/>
      <dgm:spPr/>
    </dgm:pt>
    <dgm:pt modelId="{38B5A770-D320-4DF7-87D3-4C2F0321DDAC}" type="pres">
      <dgm:prSet presAssocID="{6B75C781-9743-486F-8E15-93461240E56B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0940FDC-443C-4060-8E9C-8D4773C531DB}" type="pres">
      <dgm:prSet presAssocID="{6B75C781-9743-486F-8E15-93461240E56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25E683-098D-4E2D-87EE-552A486BB9D0}" type="pres">
      <dgm:prSet presAssocID="{6B75C781-9743-486F-8E15-93461240E56B}" presName="negativeSpace" presStyleCnt="0"/>
      <dgm:spPr/>
    </dgm:pt>
    <dgm:pt modelId="{23CD63AB-C1E2-48CE-8E98-030C2E239B44}" type="pres">
      <dgm:prSet presAssocID="{6B75C781-9743-486F-8E15-93461240E56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6A6F80A-73E4-4E8B-A77B-09E3F5924732}" type="presOf" srcId="{2A28A3CF-4216-4DDC-8DF7-EFE8ABEEE9E5}" destId="{70FF1728-8A1C-4ED6-ABEB-350BBD6EC33B}" srcOrd="0" destOrd="1" presId="urn:microsoft.com/office/officeart/2005/8/layout/list1"/>
    <dgm:cxn modelId="{7342558E-2687-4041-941F-EE09A00BDE50}" srcId="{184C0793-AA14-4590-B926-63DFAE51F8A7}" destId="{114334A5-F32F-4029-A198-D000DDD50EB2}" srcOrd="3" destOrd="0" parTransId="{C77DBC80-895A-4F2F-83C6-D5652D59AD23}" sibTransId="{066F4D02-8A67-48B5-9021-173824B6CF46}"/>
    <dgm:cxn modelId="{281CE7F5-900F-466D-ACF2-082DA1F66168}" srcId="{184C0793-AA14-4590-B926-63DFAE51F8A7}" destId="{F7640E38-FB68-41E1-9209-D024BECE1052}" srcOrd="5" destOrd="0" parTransId="{68C0A7DC-7C75-4023-B452-927A4B758761}" sibTransId="{5F447926-071A-4097-9E21-6A81712D6D9E}"/>
    <dgm:cxn modelId="{9C3CFE69-00B9-4588-974E-B1BF9D1448AA}" type="presOf" srcId="{36A17B02-DB36-4A09-B0E3-1F18F5B437BD}" destId="{70FF1728-8A1C-4ED6-ABEB-350BBD6EC33B}" srcOrd="0" destOrd="2" presId="urn:microsoft.com/office/officeart/2005/8/layout/list1"/>
    <dgm:cxn modelId="{F1AF4D0E-5046-48B0-9343-BEAD6C243825}" srcId="{184C0793-AA14-4590-B926-63DFAE51F8A7}" destId="{09908FD3-FB86-422E-9FD2-08BCF5E33B90}" srcOrd="4" destOrd="0" parTransId="{56622FFC-C375-4045-8A14-EF947C8AB3DA}" sibTransId="{70994131-EE5F-4809-843F-048476393CE6}"/>
    <dgm:cxn modelId="{1D10DD15-1372-48D7-B3D1-5242A1DCEB54}" srcId="{184C0793-AA14-4590-B926-63DFAE51F8A7}" destId="{3C39DF28-4E89-4AB6-90A6-59FED4FE73ED}" srcOrd="8" destOrd="0" parTransId="{A967A6F7-F82D-4993-BA40-2432184C3CC9}" sibTransId="{A7EE2165-CE74-409C-9D3A-D42609CB95F2}"/>
    <dgm:cxn modelId="{2C0DF6CB-A400-4B63-A093-1A27DEFDD524}" srcId="{DE4B34EF-E5EE-410E-A8B1-419B69C8D2EB}" destId="{184C0793-AA14-4590-B926-63DFAE51F8A7}" srcOrd="0" destOrd="0" parTransId="{45D0E9F3-D99A-4983-9921-026B6A8B9EFC}" sibTransId="{F4BE5332-E1D7-4210-8722-F389699D5C28}"/>
    <dgm:cxn modelId="{33749122-1A68-4D44-B42D-FC53BF7649B4}" srcId="{184C0793-AA14-4590-B926-63DFAE51F8A7}" destId="{EEEFEDF6-43F1-43A0-8236-9055DB28E1D6}" srcOrd="9" destOrd="0" parTransId="{AC25057E-B874-4F4E-8B06-2F58D881CEE5}" sibTransId="{2F53C6A3-D229-4CF3-8B9B-C1799F6C6357}"/>
    <dgm:cxn modelId="{53B4EBAB-DC44-4EB9-B82D-D4A2DDEDFC60}" type="presOf" srcId="{EEEFEDF6-43F1-43A0-8236-9055DB28E1D6}" destId="{70FF1728-8A1C-4ED6-ABEB-350BBD6EC33B}" srcOrd="0" destOrd="9" presId="urn:microsoft.com/office/officeart/2005/8/layout/list1"/>
    <dgm:cxn modelId="{0AB5DD47-78EA-4368-9AF7-16AF5712D850}" srcId="{DE4B34EF-E5EE-410E-A8B1-419B69C8D2EB}" destId="{6B75C781-9743-486F-8E15-93461240E56B}" srcOrd="1" destOrd="0" parTransId="{DECDED00-A416-4ED5-B786-0056EB65FB1E}" sibTransId="{73D07C36-0243-4473-82A3-AD042586EA85}"/>
    <dgm:cxn modelId="{60444533-FEBD-4DA5-97B5-7A98378B52DE}" type="presOf" srcId="{114334A5-F32F-4029-A198-D000DDD50EB2}" destId="{70FF1728-8A1C-4ED6-ABEB-350BBD6EC33B}" srcOrd="0" destOrd="3" presId="urn:microsoft.com/office/officeart/2005/8/layout/list1"/>
    <dgm:cxn modelId="{DC8F80D8-1040-4D1C-B5B7-C2256089EB7E}" type="presOf" srcId="{184C0793-AA14-4590-B926-63DFAE51F8A7}" destId="{9E2C3CD6-6234-4A34-BE5B-90E9176DBA3B}" srcOrd="0" destOrd="0" presId="urn:microsoft.com/office/officeart/2005/8/layout/list1"/>
    <dgm:cxn modelId="{7B878E6A-0226-4485-9E4F-49166056ECD9}" type="presOf" srcId="{6B75C781-9743-486F-8E15-93461240E56B}" destId="{38B5A770-D320-4DF7-87D3-4C2F0321DDAC}" srcOrd="0" destOrd="0" presId="urn:microsoft.com/office/officeart/2005/8/layout/list1"/>
    <dgm:cxn modelId="{E792B5BB-E08C-42DC-BD97-7D750FF3004D}" type="presOf" srcId="{0BE0AA21-A909-4273-805E-B192BD7E428E}" destId="{70FF1728-8A1C-4ED6-ABEB-350BBD6EC33B}" srcOrd="0" destOrd="0" presId="urn:microsoft.com/office/officeart/2005/8/layout/list1"/>
    <dgm:cxn modelId="{78F0C199-E495-40EE-929C-FF0B4F4E68D4}" type="presOf" srcId="{D67BC083-B681-41C5-9CF5-173AC32FB10F}" destId="{70FF1728-8A1C-4ED6-ABEB-350BBD6EC33B}" srcOrd="0" destOrd="7" presId="urn:microsoft.com/office/officeart/2005/8/layout/list1"/>
    <dgm:cxn modelId="{DF0CDC60-E73C-42B2-B145-00A46E0529A4}" srcId="{184C0793-AA14-4590-B926-63DFAE51F8A7}" destId="{0BE0AA21-A909-4273-805E-B192BD7E428E}" srcOrd="0" destOrd="0" parTransId="{0ED7EE96-1756-4897-B977-93712ADD740F}" sibTransId="{2D978A98-2CA5-45DC-BAB7-D8DB25CE5D4F}"/>
    <dgm:cxn modelId="{A5B701BE-E331-44C6-B5FF-BAF53FD1CB91}" srcId="{184C0793-AA14-4590-B926-63DFAE51F8A7}" destId="{2A28A3CF-4216-4DDC-8DF7-EFE8ABEEE9E5}" srcOrd="1" destOrd="0" parTransId="{C8E7BB61-B207-457E-8BB6-A4E58C0F5F72}" sibTransId="{F5A5D3EE-1C4A-4936-9EEF-08C2D920775F}"/>
    <dgm:cxn modelId="{8EF49464-03B6-4747-8ADC-BEB324C63BC8}" type="presOf" srcId="{6B75C781-9743-486F-8E15-93461240E56B}" destId="{F0940FDC-443C-4060-8E9C-8D4773C531DB}" srcOrd="1" destOrd="0" presId="urn:microsoft.com/office/officeart/2005/8/layout/list1"/>
    <dgm:cxn modelId="{3D30A767-D37E-4A15-AA05-CCADCB958A39}" type="presOf" srcId="{184C0793-AA14-4590-B926-63DFAE51F8A7}" destId="{C8D7F697-F133-43EA-877D-11F3BC205C78}" srcOrd="1" destOrd="0" presId="urn:microsoft.com/office/officeart/2005/8/layout/list1"/>
    <dgm:cxn modelId="{57387DEE-5F9E-46A7-B81A-278E2FF57442}" type="presOf" srcId="{09908FD3-FB86-422E-9FD2-08BCF5E33B90}" destId="{70FF1728-8A1C-4ED6-ABEB-350BBD6EC33B}" srcOrd="0" destOrd="4" presId="urn:microsoft.com/office/officeart/2005/8/layout/list1"/>
    <dgm:cxn modelId="{88262EF5-911C-45A8-A901-4B072C6D013F}" srcId="{184C0793-AA14-4590-B926-63DFAE51F8A7}" destId="{D67BC083-B681-41C5-9CF5-173AC32FB10F}" srcOrd="7" destOrd="0" parTransId="{80DC8A5D-821C-487D-9EE4-4727B0BFD2B3}" sibTransId="{A60ACE88-C6C0-4510-AB1A-1120E7EF51D1}"/>
    <dgm:cxn modelId="{F8457A0A-2667-419F-8F16-05B7B4343D8A}" srcId="{184C0793-AA14-4590-B926-63DFAE51F8A7}" destId="{36A17B02-DB36-4A09-B0E3-1F18F5B437BD}" srcOrd="2" destOrd="0" parTransId="{4A4D4087-9898-4739-9FB5-FC906BA974A0}" sibTransId="{4B8706CD-93D0-40F3-9682-4832CA2A1223}"/>
    <dgm:cxn modelId="{0F0D13B9-E97D-4F70-A514-9C41ECE25796}" type="presOf" srcId="{3C39DF28-4E89-4AB6-90A6-59FED4FE73ED}" destId="{70FF1728-8A1C-4ED6-ABEB-350BBD6EC33B}" srcOrd="0" destOrd="8" presId="urn:microsoft.com/office/officeart/2005/8/layout/list1"/>
    <dgm:cxn modelId="{22B61AC0-3502-40BD-9411-286F48899EF3}" type="presOf" srcId="{DE4B34EF-E5EE-410E-A8B1-419B69C8D2EB}" destId="{89E53A1A-A33D-43AA-B5A6-3D03C1BA048F}" srcOrd="0" destOrd="0" presId="urn:microsoft.com/office/officeart/2005/8/layout/list1"/>
    <dgm:cxn modelId="{478FBF72-3E14-4466-8F40-4CAA18AFA59C}" type="presOf" srcId="{5A2CDEC0-9325-48B9-8021-F1EF907C488A}" destId="{70FF1728-8A1C-4ED6-ABEB-350BBD6EC33B}" srcOrd="0" destOrd="6" presId="urn:microsoft.com/office/officeart/2005/8/layout/list1"/>
    <dgm:cxn modelId="{8FF1904D-8633-464B-82E5-637794DBB129}" srcId="{184C0793-AA14-4590-B926-63DFAE51F8A7}" destId="{5A2CDEC0-9325-48B9-8021-F1EF907C488A}" srcOrd="6" destOrd="0" parTransId="{25325B3A-F91A-492E-B28B-E94C3DA320E1}" sibTransId="{0836067E-990C-4415-AED5-BA03833D4064}"/>
    <dgm:cxn modelId="{BB765F08-9FD9-401B-99DF-5491CDAA343B}" type="presOf" srcId="{F7640E38-FB68-41E1-9209-D024BECE1052}" destId="{70FF1728-8A1C-4ED6-ABEB-350BBD6EC33B}" srcOrd="0" destOrd="5" presId="urn:microsoft.com/office/officeart/2005/8/layout/list1"/>
    <dgm:cxn modelId="{A6A153C3-B1FC-43CC-A15F-4A5EE2DEF4A5}" type="presParOf" srcId="{89E53A1A-A33D-43AA-B5A6-3D03C1BA048F}" destId="{FB6B2D6F-6487-495E-8984-B07379A0EE71}" srcOrd="0" destOrd="0" presId="urn:microsoft.com/office/officeart/2005/8/layout/list1"/>
    <dgm:cxn modelId="{82378904-8B42-48B3-92F2-506B8B8B204E}" type="presParOf" srcId="{FB6B2D6F-6487-495E-8984-B07379A0EE71}" destId="{9E2C3CD6-6234-4A34-BE5B-90E9176DBA3B}" srcOrd="0" destOrd="0" presId="urn:microsoft.com/office/officeart/2005/8/layout/list1"/>
    <dgm:cxn modelId="{1A7F8BE9-2AF2-4644-8903-187885B583FB}" type="presParOf" srcId="{FB6B2D6F-6487-495E-8984-B07379A0EE71}" destId="{C8D7F697-F133-43EA-877D-11F3BC205C78}" srcOrd="1" destOrd="0" presId="urn:microsoft.com/office/officeart/2005/8/layout/list1"/>
    <dgm:cxn modelId="{510E6984-A6B4-4C25-AC6C-6C0D46C74F5E}" type="presParOf" srcId="{89E53A1A-A33D-43AA-B5A6-3D03C1BA048F}" destId="{79679D30-85D2-45AD-B579-91B3D1C24264}" srcOrd="1" destOrd="0" presId="urn:microsoft.com/office/officeart/2005/8/layout/list1"/>
    <dgm:cxn modelId="{95C8ACBC-E1CE-4EBE-A276-0F458D3C4913}" type="presParOf" srcId="{89E53A1A-A33D-43AA-B5A6-3D03C1BA048F}" destId="{70FF1728-8A1C-4ED6-ABEB-350BBD6EC33B}" srcOrd="2" destOrd="0" presId="urn:microsoft.com/office/officeart/2005/8/layout/list1"/>
    <dgm:cxn modelId="{6F8D59B5-A56D-45A2-B4BE-DF024E4E8D2C}" type="presParOf" srcId="{89E53A1A-A33D-43AA-B5A6-3D03C1BA048F}" destId="{181DFB1D-2C57-409D-9C8C-1CA100599585}" srcOrd="3" destOrd="0" presId="urn:microsoft.com/office/officeart/2005/8/layout/list1"/>
    <dgm:cxn modelId="{E8C66B30-C684-4B2C-A7B2-E1AEAAF120FC}" type="presParOf" srcId="{89E53A1A-A33D-43AA-B5A6-3D03C1BA048F}" destId="{63EBDBBE-E888-48A8-95DF-3A2581F9F5BF}" srcOrd="4" destOrd="0" presId="urn:microsoft.com/office/officeart/2005/8/layout/list1"/>
    <dgm:cxn modelId="{FEEB1463-A38A-452F-A467-2A99816088A7}" type="presParOf" srcId="{63EBDBBE-E888-48A8-95DF-3A2581F9F5BF}" destId="{38B5A770-D320-4DF7-87D3-4C2F0321DDAC}" srcOrd="0" destOrd="0" presId="urn:microsoft.com/office/officeart/2005/8/layout/list1"/>
    <dgm:cxn modelId="{489D3304-44FE-47AC-A926-B67597453446}" type="presParOf" srcId="{63EBDBBE-E888-48A8-95DF-3A2581F9F5BF}" destId="{F0940FDC-443C-4060-8E9C-8D4773C531DB}" srcOrd="1" destOrd="0" presId="urn:microsoft.com/office/officeart/2005/8/layout/list1"/>
    <dgm:cxn modelId="{E330057E-E6AB-4397-ACFE-BBB2D89DCCFD}" type="presParOf" srcId="{89E53A1A-A33D-43AA-B5A6-3D03C1BA048F}" destId="{A525E683-098D-4E2D-87EE-552A486BB9D0}" srcOrd="5" destOrd="0" presId="urn:microsoft.com/office/officeart/2005/8/layout/list1"/>
    <dgm:cxn modelId="{7B38D371-F4F1-4B66-9F6D-CD4F232B9429}" type="presParOf" srcId="{89E53A1A-A33D-43AA-B5A6-3D03C1BA048F}" destId="{23CD63AB-C1E2-48CE-8E98-030C2E239B4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70CFA9B-8947-46B6-89CF-B393B5ADB86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86BECC-AC4F-4A45-B4D1-CF5B3386CC30}">
      <dgm:prSet phldrT="[Текст]"/>
      <dgm:spPr/>
      <dgm:t>
        <a:bodyPr/>
        <a:lstStyle/>
        <a:p>
          <a:r>
            <a:rPr lang="ru-RU" dirty="0" smtClean="0"/>
            <a:t>Блок адаптации</a:t>
          </a:r>
          <a:endParaRPr lang="ru-RU" dirty="0"/>
        </a:p>
      </dgm:t>
    </dgm:pt>
    <dgm:pt modelId="{E8231934-F17B-49B0-A7CC-CCF31E155F27}" type="parTrans" cxnId="{ECEAB74A-D558-4251-902D-4C22A0B28E32}">
      <dgm:prSet/>
      <dgm:spPr/>
      <dgm:t>
        <a:bodyPr/>
        <a:lstStyle/>
        <a:p>
          <a:endParaRPr lang="ru-RU"/>
        </a:p>
      </dgm:t>
    </dgm:pt>
    <dgm:pt modelId="{42AFA3D9-A0AB-486C-A2C5-8F452CFAD697}" type="sibTrans" cxnId="{ECEAB74A-D558-4251-902D-4C22A0B28E32}">
      <dgm:prSet/>
      <dgm:spPr/>
      <dgm:t>
        <a:bodyPr/>
        <a:lstStyle/>
        <a:p>
          <a:endParaRPr lang="ru-RU"/>
        </a:p>
      </dgm:t>
    </dgm:pt>
    <dgm:pt modelId="{6E50CBBA-E213-47B7-8F44-8594561077E3}">
      <dgm:prSet phldrT="[Текст]" custT="1"/>
      <dgm:spPr/>
      <dgm:t>
        <a:bodyPr/>
        <a:lstStyle/>
        <a:p>
          <a:r>
            <a:rPr lang="ru-RU" sz="1200" dirty="0" smtClean="0"/>
            <a:t>Содержательный модуль</a:t>
          </a:r>
          <a:endParaRPr lang="ru-RU" sz="1200" dirty="0"/>
        </a:p>
      </dgm:t>
    </dgm:pt>
    <dgm:pt modelId="{E9E5E996-4DD1-44B0-B1C3-D9B1D6661B62}" type="parTrans" cxnId="{191E8D06-4AE2-4D42-9A5E-649CF4A4A759}">
      <dgm:prSet/>
      <dgm:spPr/>
      <dgm:t>
        <a:bodyPr/>
        <a:lstStyle/>
        <a:p>
          <a:endParaRPr lang="ru-RU"/>
        </a:p>
      </dgm:t>
    </dgm:pt>
    <dgm:pt modelId="{F2B1EBAC-2D1A-4C9A-9D7D-D2AE8FBE3CFA}" type="sibTrans" cxnId="{191E8D06-4AE2-4D42-9A5E-649CF4A4A759}">
      <dgm:prSet/>
      <dgm:spPr/>
      <dgm:t>
        <a:bodyPr/>
        <a:lstStyle/>
        <a:p>
          <a:endParaRPr lang="ru-RU"/>
        </a:p>
      </dgm:t>
    </dgm:pt>
    <dgm:pt modelId="{48ABBDFC-9850-4A8E-B176-F71F5CF38F6A}">
      <dgm:prSet phldrT="[Текст]" custT="1"/>
      <dgm:spPr/>
      <dgm:t>
        <a:bodyPr/>
        <a:lstStyle/>
        <a:p>
          <a:r>
            <a:rPr lang="ru-RU" sz="1200" dirty="0" err="1" smtClean="0"/>
            <a:t>Деятельностный</a:t>
          </a:r>
          <a:r>
            <a:rPr lang="ru-RU" sz="1200" dirty="0" smtClean="0"/>
            <a:t> модуль</a:t>
          </a:r>
          <a:endParaRPr lang="ru-RU" sz="1200" dirty="0"/>
        </a:p>
      </dgm:t>
    </dgm:pt>
    <dgm:pt modelId="{B35067B7-8334-4280-B313-09C795C1B383}" type="parTrans" cxnId="{4597899F-F70C-457E-8674-E4BBE51EE3F4}">
      <dgm:prSet/>
      <dgm:spPr/>
      <dgm:t>
        <a:bodyPr/>
        <a:lstStyle/>
        <a:p>
          <a:endParaRPr lang="ru-RU"/>
        </a:p>
      </dgm:t>
    </dgm:pt>
    <dgm:pt modelId="{A7F3D484-8FD5-43CC-9C35-9F431ACED0C2}" type="sibTrans" cxnId="{4597899F-F70C-457E-8674-E4BBE51EE3F4}">
      <dgm:prSet/>
      <dgm:spPr/>
      <dgm:t>
        <a:bodyPr/>
        <a:lstStyle/>
        <a:p>
          <a:endParaRPr lang="ru-RU"/>
        </a:p>
      </dgm:t>
    </dgm:pt>
    <dgm:pt modelId="{730F54F2-C28D-4276-B7BE-DE5A0B24C34C}">
      <dgm:prSet phldrT="[Текст]" custT="1"/>
      <dgm:spPr/>
      <dgm:t>
        <a:bodyPr/>
        <a:lstStyle/>
        <a:p>
          <a:r>
            <a:rPr lang="ru-RU" sz="1200" dirty="0" smtClean="0"/>
            <a:t>Физическое развитие</a:t>
          </a:r>
          <a:endParaRPr lang="ru-RU" sz="1200" dirty="0"/>
        </a:p>
      </dgm:t>
    </dgm:pt>
    <dgm:pt modelId="{8B5D0A4A-F2F2-4BA4-8A35-0475821E936E}" type="parTrans" cxnId="{A415894B-F397-49FB-87C0-C3BD4151BBD0}">
      <dgm:prSet/>
      <dgm:spPr/>
      <dgm:t>
        <a:bodyPr/>
        <a:lstStyle/>
        <a:p>
          <a:endParaRPr lang="ru-RU"/>
        </a:p>
      </dgm:t>
    </dgm:pt>
    <dgm:pt modelId="{3077EAE5-0C72-4FA5-8667-B6E16D200268}" type="sibTrans" cxnId="{A415894B-F397-49FB-87C0-C3BD4151BBD0}">
      <dgm:prSet/>
      <dgm:spPr/>
      <dgm:t>
        <a:bodyPr/>
        <a:lstStyle/>
        <a:p>
          <a:endParaRPr lang="ru-RU"/>
        </a:p>
      </dgm:t>
    </dgm:pt>
    <dgm:pt modelId="{03662FA5-2DB9-4179-B0E6-6BA1F70EAC61}">
      <dgm:prSet phldrT="[Текст]" custT="1"/>
      <dgm:spPr/>
      <dgm:t>
        <a:bodyPr/>
        <a:lstStyle/>
        <a:p>
          <a:r>
            <a:rPr lang="ru-RU" sz="1200" dirty="0" smtClean="0"/>
            <a:t>Блок социализации</a:t>
          </a:r>
          <a:endParaRPr lang="ru-RU" sz="1200" dirty="0"/>
        </a:p>
      </dgm:t>
    </dgm:pt>
    <dgm:pt modelId="{3F85D44B-8C67-44BE-9B02-E28A29D2ED1C}" type="parTrans" cxnId="{215E4A5C-8B75-44C9-B59A-0595E855F56A}">
      <dgm:prSet/>
      <dgm:spPr/>
      <dgm:t>
        <a:bodyPr/>
        <a:lstStyle/>
        <a:p>
          <a:endParaRPr lang="ru-RU"/>
        </a:p>
      </dgm:t>
    </dgm:pt>
    <dgm:pt modelId="{002F4F8C-71AE-4704-A153-A5FDFC29E994}" type="sibTrans" cxnId="{215E4A5C-8B75-44C9-B59A-0595E855F56A}">
      <dgm:prSet/>
      <dgm:spPr/>
      <dgm:t>
        <a:bodyPr/>
        <a:lstStyle/>
        <a:p>
          <a:endParaRPr lang="ru-RU"/>
        </a:p>
      </dgm:t>
    </dgm:pt>
    <dgm:pt modelId="{1F1D4E72-0370-4100-9285-249022B18D6B}">
      <dgm:prSet phldrT="[Текст]" custT="1"/>
      <dgm:spPr/>
      <dgm:t>
        <a:bodyPr/>
        <a:lstStyle/>
        <a:p>
          <a:r>
            <a:rPr lang="ru-RU" sz="1200" dirty="0" smtClean="0"/>
            <a:t>Содержательный модуль</a:t>
          </a:r>
          <a:endParaRPr lang="ru-RU" sz="1200" dirty="0"/>
        </a:p>
      </dgm:t>
    </dgm:pt>
    <dgm:pt modelId="{95443FC2-0EAC-4855-9C00-DBFE4C261BEA}" type="parTrans" cxnId="{380E861E-3DBA-462B-8EEE-FFCAE328A8C4}">
      <dgm:prSet/>
      <dgm:spPr/>
      <dgm:t>
        <a:bodyPr/>
        <a:lstStyle/>
        <a:p>
          <a:endParaRPr lang="ru-RU"/>
        </a:p>
      </dgm:t>
    </dgm:pt>
    <dgm:pt modelId="{8FCC715A-074D-4C04-B7F7-5572CE8B44E4}" type="sibTrans" cxnId="{380E861E-3DBA-462B-8EEE-FFCAE328A8C4}">
      <dgm:prSet/>
      <dgm:spPr/>
      <dgm:t>
        <a:bodyPr/>
        <a:lstStyle/>
        <a:p>
          <a:endParaRPr lang="ru-RU"/>
        </a:p>
      </dgm:t>
    </dgm:pt>
    <dgm:pt modelId="{60C7393C-E822-47D1-9FF4-679B7DFC36FD}">
      <dgm:prSet custT="1"/>
      <dgm:spPr/>
      <dgm:t>
        <a:bodyPr/>
        <a:lstStyle/>
        <a:p>
          <a:r>
            <a:rPr lang="ru-RU" sz="1200" dirty="0" err="1" smtClean="0"/>
            <a:t>Деятельностный</a:t>
          </a:r>
          <a:r>
            <a:rPr lang="ru-RU" sz="1200" dirty="0" smtClean="0"/>
            <a:t> модуль</a:t>
          </a:r>
          <a:endParaRPr lang="ru-RU" sz="1200" dirty="0"/>
        </a:p>
      </dgm:t>
    </dgm:pt>
    <dgm:pt modelId="{0655EE3C-2965-423A-A4AD-974523FC7101}" type="parTrans" cxnId="{5ABC16C0-20D4-4686-A36C-13821CE9AA2F}">
      <dgm:prSet/>
      <dgm:spPr/>
      <dgm:t>
        <a:bodyPr/>
        <a:lstStyle/>
        <a:p>
          <a:endParaRPr lang="ru-RU"/>
        </a:p>
      </dgm:t>
    </dgm:pt>
    <dgm:pt modelId="{019F1E36-2C57-497D-BB38-44171DE99757}" type="sibTrans" cxnId="{5ABC16C0-20D4-4686-A36C-13821CE9AA2F}">
      <dgm:prSet/>
      <dgm:spPr/>
      <dgm:t>
        <a:bodyPr/>
        <a:lstStyle/>
        <a:p>
          <a:endParaRPr lang="ru-RU"/>
        </a:p>
      </dgm:t>
    </dgm:pt>
    <dgm:pt modelId="{2EED152E-4C73-464A-9E1B-FC8222A0BFE7}">
      <dgm:prSet custT="1"/>
      <dgm:spPr/>
      <dgm:t>
        <a:bodyPr/>
        <a:lstStyle/>
        <a:p>
          <a:r>
            <a:rPr lang="ru-RU" sz="1200" dirty="0" smtClean="0"/>
            <a:t>Социально-коммуникативное развитие</a:t>
          </a:r>
          <a:endParaRPr lang="ru-RU" sz="1200" dirty="0"/>
        </a:p>
      </dgm:t>
    </dgm:pt>
    <dgm:pt modelId="{5B6F53B8-8F66-4658-950F-CB771DAEC0AA}" type="parTrans" cxnId="{B3ED755C-9B74-4813-95FF-A55212CE3FB4}">
      <dgm:prSet/>
      <dgm:spPr/>
      <dgm:t>
        <a:bodyPr/>
        <a:lstStyle/>
        <a:p>
          <a:endParaRPr lang="ru-RU"/>
        </a:p>
      </dgm:t>
    </dgm:pt>
    <dgm:pt modelId="{513A7E0F-E566-4E10-996D-4710E3B7EDAF}" type="sibTrans" cxnId="{B3ED755C-9B74-4813-95FF-A55212CE3FB4}">
      <dgm:prSet/>
      <dgm:spPr/>
      <dgm:t>
        <a:bodyPr/>
        <a:lstStyle/>
        <a:p>
          <a:endParaRPr lang="ru-RU"/>
        </a:p>
      </dgm:t>
    </dgm:pt>
    <dgm:pt modelId="{5C1B08AD-D4B5-4828-ACC4-B9CE62FC0266}">
      <dgm:prSet custT="1"/>
      <dgm:spPr/>
      <dgm:t>
        <a:bodyPr/>
        <a:lstStyle/>
        <a:p>
          <a:r>
            <a:rPr lang="ru-RU" sz="1200" dirty="0" smtClean="0"/>
            <a:t>Блок самоутверждения</a:t>
          </a:r>
          <a:endParaRPr lang="ru-RU" sz="1200" dirty="0"/>
        </a:p>
      </dgm:t>
    </dgm:pt>
    <dgm:pt modelId="{EB9018A2-6460-48A8-8085-70A3C79A82E5}" type="parTrans" cxnId="{5440C41C-485C-487F-9250-98C9CFB1CA56}">
      <dgm:prSet/>
      <dgm:spPr/>
      <dgm:t>
        <a:bodyPr/>
        <a:lstStyle/>
        <a:p>
          <a:endParaRPr lang="ru-RU"/>
        </a:p>
      </dgm:t>
    </dgm:pt>
    <dgm:pt modelId="{0D33F5CE-C4CF-4202-9D94-68C9C414A37B}" type="sibTrans" cxnId="{5440C41C-485C-487F-9250-98C9CFB1CA56}">
      <dgm:prSet/>
      <dgm:spPr/>
      <dgm:t>
        <a:bodyPr/>
        <a:lstStyle/>
        <a:p>
          <a:endParaRPr lang="ru-RU"/>
        </a:p>
      </dgm:t>
    </dgm:pt>
    <dgm:pt modelId="{DD27C895-0B31-40CB-BD02-9D4F015F7BAE}">
      <dgm:prSet custT="1"/>
      <dgm:spPr/>
      <dgm:t>
        <a:bodyPr/>
        <a:lstStyle/>
        <a:p>
          <a:r>
            <a:rPr lang="ru-RU" sz="1200" dirty="0" smtClean="0"/>
            <a:t>Содержательный модуль</a:t>
          </a:r>
          <a:endParaRPr lang="ru-RU" sz="1200" dirty="0"/>
        </a:p>
      </dgm:t>
    </dgm:pt>
    <dgm:pt modelId="{83DCA701-8335-4B84-9534-E2F23F95727B}" type="parTrans" cxnId="{58D82CF2-A42E-4BA1-B123-27D069FA2A84}">
      <dgm:prSet/>
      <dgm:spPr/>
      <dgm:t>
        <a:bodyPr/>
        <a:lstStyle/>
        <a:p>
          <a:endParaRPr lang="ru-RU"/>
        </a:p>
      </dgm:t>
    </dgm:pt>
    <dgm:pt modelId="{8C62442F-5EDD-4E79-B784-3DCCC4362B51}" type="sibTrans" cxnId="{58D82CF2-A42E-4BA1-B123-27D069FA2A84}">
      <dgm:prSet/>
      <dgm:spPr/>
      <dgm:t>
        <a:bodyPr/>
        <a:lstStyle/>
        <a:p>
          <a:endParaRPr lang="ru-RU"/>
        </a:p>
      </dgm:t>
    </dgm:pt>
    <dgm:pt modelId="{93A6D8F4-90FF-407D-B3A1-EF92B5B3B0E4}">
      <dgm:prSet custT="1"/>
      <dgm:spPr/>
      <dgm:t>
        <a:bodyPr/>
        <a:lstStyle/>
        <a:p>
          <a:r>
            <a:rPr lang="ru-RU" sz="1200" dirty="0" err="1" smtClean="0"/>
            <a:t>Деятельностный</a:t>
          </a:r>
          <a:r>
            <a:rPr lang="ru-RU" sz="1200" dirty="0" smtClean="0"/>
            <a:t> модуль</a:t>
          </a:r>
          <a:endParaRPr lang="ru-RU" sz="1200" dirty="0"/>
        </a:p>
      </dgm:t>
    </dgm:pt>
    <dgm:pt modelId="{470F34D7-C0D9-4124-B837-D9C8577A050E}" type="parTrans" cxnId="{283109F7-6813-46CB-8634-5162268B2C92}">
      <dgm:prSet/>
      <dgm:spPr/>
      <dgm:t>
        <a:bodyPr/>
        <a:lstStyle/>
        <a:p>
          <a:endParaRPr lang="ru-RU"/>
        </a:p>
      </dgm:t>
    </dgm:pt>
    <dgm:pt modelId="{6696D55A-E11E-4E7B-8681-4B05043CAE18}" type="sibTrans" cxnId="{283109F7-6813-46CB-8634-5162268B2C92}">
      <dgm:prSet/>
      <dgm:spPr/>
      <dgm:t>
        <a:bodyPr/>
        <a:lstStyle/>
        <a:p>
          <a:endParaRPr lang="ru-RU"/>
        </a:p>
      </dgm:t>
    </dgm:pt>
    <dgm:pt modelId="{43AA5427-A21F-4207-86BA-8CFB7B45D89F}">
      <dgm:prSet custT="1"/>
      <dgm:spPr/>
      <dgm:t>
        <a:bodyPr/>
        <a:lstStyle/>
        <a:p>
          <a:r>
            <a:rPr lang="ru-RU" sz="1200" dirty="0" smtClean="0"/>
            <a:t>Познавательное развитие</a:t>
          </a:r>
          <a:endParaRPr lang="ru-RU" sz="1200" dirty="0"/>
        </a:p>
      </dgm:t>
    </dgm:pt>
    <dgm:pt modelId="{CE5CB32A-1E2E-4166-839D-25A4EDAC14DF}" type="parTrans" cxnId="{12052D9B-DAFD-4C4C-ACB3-C97944126BE1}">
      <dgm:prSet/>
      <dgm:spPr/>
      <dgm:t>
        <a:bodyPr/>
        <a:lstStyle/>
        <a:p>
          <a:endParaRPr lang="ru-RU"/>
        </a:p>
      </dgm:t>
    </dgm:pt>
    <dgm:pt modelId="{1B923DAB-2DCB-4412-BFF5-DB7009D7262C}" type="sibTrans" cxnId="{12052D9B-DAFD-4C4C-ACB3-C97944126BE1}">
      <dgm:prSet/>
      <dgm:spPr/>
      <dgm:t>
        <a:bodyPr/>
        <a:lstStyle/>
        <a:p>
          <a:endParaRPr lang="ru-RU"/>
        </a:p>
      </dgm:t>
    </dgm:pt>
    <dgm:pt modelId="{868B9F56-6FD9-4444-A4DC-96A22BE9EC23}">
      <dgm:prSet custT="1"/>
      <dgm:spPr/>
      <dgm:t>
        <a:bodyPr/>
        <a:lstStyle/>
        <a:p>
          <a:r>
            <a:rPr lang="ru-RU" sz="1200" dirty="0" smtClean="0"/>
            <a:t>Художественно-эстетическое</a:t>
          </a:r>
          <a:endParaRPr lang="ru-RU" sz="1200" dirty="0"/>
        </a:p>
      </dgm:t>
    </dgm:pt>
    <dgm:pt modelId="{5F7B0609-7C7F-412B-8B67-B03DC9C05FC7}" type="parTrans" cxnId="{9737488E-B94D-4CF2-85E9-08D31370D7BA}">
      <dgm:prSet/>
      <dgm:spPr/>
      <dgm:t>
        <a:bodyPr/>
        <a:lstStyle/>
        <a:p>
          <a:endParaRPr lang="ru-RU"/>
        </a:p>
      </dgm:t>
    </dgm:pt>
    <dgm:pt modelId="{DD07F5F1-F7D7-4190-8721-A3FA838A7877}" type="sibTrans" cxnId="{9737488E-B94D-4CF2-85E9-08D31370D7BA}">
      <dgm:prSet/>
      <dgm:spPr/>
      <dgm:t>
        <a:bodyPr/>
        <a:lstStyle/>
        <a:p>
          <a:endParaRPr lang="ru-RU"/>
        </a:p>
      </dgm:t>
    </dgm:pt>
    <dgm:pt modelId="{1C928CA6-DD2E-4816-9A54-7DB77426896F}">
      <dgm:prSet custT="1"/>
      <dgm:spPr/>
      <dgm:t>
        <a:bodyPr/>
        <a:lstStyle/>
        <a:p>
          <a:r>
            <a:rPr lang="ru-RU" sz="1200" dirty="0" smtClean="0"/>
            <a:t>Речевое развитие</a:t>
          </a:r>
          <a:endParaRPr lang="ru-RU" sz="1200" dirty="0"/>
        </a:p>
      </dgm:t>
    </dgm:pt>
    <dgm:pt modelId="{74CCD0AF-95DB-418E-B423-9D7DC69F0966}" type="parTrans" cxnId="{9A28E9D2-6809-4C68-89E5-590AEC47664B}">
      <dgm:prSet/>
      <dgm:spPr/>
      <dgm:t>
        <a:bodyPr/>
        <a:lstStyle/>
        <a:p>
          <a:endParaRPr lang="ru-RU"/>
        </a:p>
      </dgm:t>
    </dgm:pt>
    <dgm:pt modelId="{41CBF271-2908-479F-A8BC-A4F111B4D3A3}" type="sibTrans" cxnId="{9A28E9D2-6809-4C68-89E5-590AEC47664B}">
      <dgm:prSet/>
      <dgm:spPr/>
      <dgm:t>
        <a:bodyPr/>
        <a:lstStyle/>
        <a:p>
          <a:endParaRPr lang="ru-RU"/>
        </a:p>
      </dgm:t>
    </dgm:pt>
    <dgm:pt modelId="{0DAD0854-4F60-4735-8FF6-29016BA69472}" type="pres">
      <dgm:prSet presAssocID="{670CFA9B-8947-46B6-89CF-B393B5ADB8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419D2F9-A381-4F52-988B-BB97AE80C580}" type="pres">
      <dgm:prSet presAssocID="{F586BECC-AC4F-4A45-B4D1-CF5B3386CC30}" presName="hierRoot1" presStyleCnt="0"/>
      <dgm:spPr/>
    </dgm:pt>
    <dgm:pt modelId="{3B5F68DD-D31D-4E33-8767-D292F0B0D2D9}" type="pres">
      <dgm:prSet presAssocID="{F586BECC-AC4F-4A45-B4D1-CF5B3386CC30}" presName="composite" presStyleCnt="0"/>
      <dgm:spPr/>
    </dgm:pt>
    <dgm:pt modelId="{B2EADD44-B175-468B-971E-CBAAE523607E}" type="pres">
      <dgm:prSet presAssocID="{F586BECC-AC4F-4A45-B4D1-CF5B3386CC30}" presName="background" presStyleLbl="node0" presStyleIdx="0" presStyleCnt="1"/>
      <dgm:spPr/>
    </dgm:pt>
    <dgm:pt modelId="{3DAECDDA-0D09-4EE9-AAA8-A1F4622BCB14}" type="pres">
      <dgm:prSet presAssocID="{F586BECC-AC4F-4A45-B4D1-CF5B3386CC30}" presName="text" presStyleLbl="fgAcc0" presStyleIdx="0" presStyleCnt="1" custLinFactX="-251913" custLinFactNeighborX="-300000" custLinFactNeighborY="-485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2E721C-7D42-4FDE-92B8-7AFAB261DB8F}" type="pres">
      <dgm:prSet presAssocID="{F586BECC-AC4F-4A45-B4D1-CF5B3386CC30}" presName="hierChild2" presStyleCnt="0"/>
      <dgm:spPr/>
    </dgm:pt>
    <dgm:pt modelId="{58A37BEE-F5FF-477F-9692-924EF1F64C00}" type="pres">
      <dgm:prSet presAssocID="{E9E5E996-4DD1-44B0-B1C3-D9B1D6661B62}" presName="Name10" presStyleLbl="parChTrans1D2" presStyleIdx="0" presStyleCnt="10"/>
      <dgm:spPr/>
      <dgm:t>
        <a:bodyPr/>
        <a:lstStyle/>
        <a:p>
          <a:endParaRPr lang="ru-RU"/>
        </a:p>
      </dgm:t>
    </dgm:pt>
    <dgm:pt modelId="{FE853085-6580-4DE3-981D-57EBF56B5C2C}" type="pres">
      <dgm:prSet presAssocID="{6E50CBBA-E213-47B7-8F44-8594561077E3}" presName="hierRoot2" presStyleCnt="0"/>
      <dgm:spPr/>
    </dgm:pt>
    <dgm:pt modelId="{A40A2FF9-75A1-4E0F-A211-F712BA759ABD}" type="pres">
      <dgm:prSet presAssocID="{6E50CBBA-E213-47B7-8F44-8594561077E3}" presName="composite2" presStyleCnt="0"/>
      <dgm:spPr/>
    </dgm:pt>
    <dgm:pt modelId="{42E91BC3-3995-4A7D-AF3F-5E7965B942DE}" type="pres">
      <dgm:prSet presAssocID="{6E50CBBA-E213-47B7-8F44-8594561077E3}" presName="background2" presStyleLbl="node2" presStyleIdx="0" presStyleCnt="10"/>
      <dgm:spPr/>
    </dgm:pt>
    <dgm:pt modelId="{B3AABE53-EF50-445E-9AE5-F57B730896FE}" type="pres">
      <dgm:prSet presAssocID="{6E50CBBA-E213-47B7-8F44-8594561077E3}" presName="text2" presStyleLbl="fgAcc2" presStyleIdx="0" presStyleCnt="10" custLinFactX="-22427" custLinFactNeighborX="-100000" custLinFactNeighborY="-364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F0CD17-EEB8-4DEC-8382-3F6FB7F2B951}" type="pres">
      <dgm:prSet presAssocID="{6E50CBBA-E213-47B7-8F44-8594561077E3}" presName="hierChild3" presStyleCnt="0"/>
      <dgm:spPr/>
    </dgm:pt>
    <dgm:pt modelId="{C5D90553-9765-47BF-822F-C58568CECE97}" type="pres">
      <dgm:prSet presAssocID="{B35067B7-8334-4280-B313-09C795C1B383}" presName="Name17" presStyleLbl="parChTrans1D3" presStyleIdx="0" presStyleCnt="3"/>
      <dgm:spPr/>
      <dgm:t>
        <a:bodyPr/>
        <a:lstStyle/>
        <a:p>
          <a:endParaRPr lang="ru-RU"/>
        </a:p>
      </dgm:t>
    </dgm:pt>
    <dgm:pt modelId="{B33CEF4E-87EA-4FE5-9251-199C68675DD5}" type="pres">
      <dgm:prSet presAssocID="{48ABBDFC-9850-4A8E-B176-F71F5CF38F6A}" presName="hierRoot3" presStyleCnt="0"/>
      <dgm:spPr/>
    </dgm:pt>
    <dgm:pt modelId="{BF663E4F-BF22-4057-A4B6-5A0B60D98F70}" type="pres">
      <dgm:prSet presAssocID="{48ABBDFC-9850-4A8E-B176-F71F5CF38F6A}" presName="composite3" presStyleCnt="0"/>
      <dgm:spPr/>
    </dgm:pt>
    <dgm:pt modelId="{5C1A0FB1-3DCF-4C91-97D2-2BB00B894FB3}" type="pres">
      <dgm:prSet presAssocID="{48ABBDFC-9850-4A8E-B176-F71F5CF38F6A}" presName="background3" presStyleLbl="node3" presStyleIdx="0" presStyleCnt="3"/>
      <dgm:spPr/>
    </dgm:pt>
    <dgm:pt modelId="{15C8982B-DF2E-4593-AA90-952B31A88017}" type="pres">
      <dgm:prSet presAssocID="{48ABBDFC-9850-4A8E-B176-F71F5CF38F6A}" presName="text3" presStyleLbl="fgAcc3" presStyleIdx="0" presStyleCnt="3" custLinFactX="3714" custLinFactY="-73937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514441-C18B-4A1D-B79D-E13D3AAB6A03}" type="pres">
      <dgm:prSet presAssocID="{48ABBDFC-9850-4A8E-B176-F71F5CF38F6A}" presName="hierChild4" presStyleCnt="0"/>
      <dgm:spPr/>
    </dgm:pt>
    <dgm:pt modelId="{E93DA51E-6C4E-40FD-A0F6-9A259630C351}" type="pres">
      <dgm:prSet presAssocID="{8B5D0A4A-F2F2-4BA4-8A35-0475821E936E}" presName="Name17" presStyleLbl="parChTrans1D3" presStyleIdx="1" presStyleCnt="3"/>
      <dgm:spPr/>
      <dgm:t>
        <a:bodyPr/>
        <a:lstStyle/>
        <a:p>
          <a:endParaRPr lang="ru-RU"/>
        </a:p>
      </dgm:t>
    </dgm:pt>
    <dgm:pt modelId="{3D0F36AE-6094-4BDE-B28E-E44A41B27A48}" type="pres">
      <dgm:prSet presAssocID="{730F54F2-C28D-4276-B7BE-DE5A0B24C34C}" presName="hierRoot3" presStyleCnt="0"/>
      <dgm:spPr/>
    </dgm:pt>
    <dgm:pt modelId="{2D1F9614-FF80-4BB4-978B-97FCB2F0B47F}" type="pres">
      <dgm:prSet presAssocID="{730F54F2-C28D-4276-B7BE-DE5A0B24C34C}" presName="composite3" presStyleCnt="0"/>
      <dgm:spPr/>
    </dgm:pt>
    <dgm:pt modelId="{11D05EBB-13A6-4AF3-A6E1-41F4C219CD78}" type="pres">
      <dgm:prSet presAssocID="{730F54F2-C28D-4276-B7BE-DE5A0B24C34C}" presName="background3" presStyleLbl="node3" presStyleIdx="1" presStyleCnt="3"/>
      <dgm:spPr/>
    </dgm:pt>
    <dgm:pt modelId="{BA337C55-EAE4-4E48-8D05-B99CB32A8B82}" type="pres">
      <dgm:prSet presAssocID="{730F54F2-C28D-4276-B7BE-DE5A0B24C34C}" presName="text3" presStyleLbl="fgAcc3" presStyleIdx="1" presStyleCnt="3" custLinFactNeighborX="-88351" custLinFactNeighborY="-454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CCA625-9B53-4979-8527-92DDF577C71C}" type="pres">
      <dgm:prSet presAssocID="{730F54F2-C28D-4276-B7BE-DE5A0B24C34C}" presName="hierChild4" presStyleCnt="0"/>
      <dgm:spPr/>
    </dgm:pt>
    <dgm:pt modelId="{18EF8FC4-E2D3-4534-AC9C-F9E502E07BC7}" type="pres">
      <dgm:prSet presAssocID="{3F85D44B-8C67-44BE-9B02-E28A29D2ED1C}" presName="Name10" presStyleLbl="parChTrans1D2" presStyleIdx="1" presStyleCnt="10"/>
      <dgm:spPr/>
      <dgm:t>
        <a:bodyPr/>
        <a:lstStyle/>
        <a:p>
          <a:endParaRPr lang="ru-RU"/>
        </a:p>
      </dgm:t>
    </dgm:pt>
    <dgm:pt modelId="{6EDD9F62-05FB-4A46-9A42-DDCDE4781C99}" type="pres">
      <dgm:prSet presAssocID="{03662FA5-2DB9-4179-B0E6-6BA1F70EAC61}" presName="hierRoot2" presStyleCnt="0"/>
      <dgm:spPr/>
    </dgm:pt>
    <dgm:pt modelId="{88B73C83-1676-47E9-ADDD-9883AB5BB7E2}" type="pres">
      <dgm:prSet presAssocID="{03662FA5-2DB9-4179-B0E6-6BA1F70EAC61}" presName="composite2" presStyleCnt="0"/>
      <dgm:spPr/>
    </dgm:pt>
    <dgm:pt modelId="{0A95F092-F1FE-4906-826D-2FCF9C45D576}" type="pres">
      <dgm:prSet presAssocID="{03662FA5-2DB9-4179-B0E6-6BA1F70EAC61}" presName="background2" presStyleLbl="node2" presStyleIdx="1" presStyleCnt="10"/>
      <dgm:spPr/>
    </dgm:pt>
    <dgm:pt modelId="{43706920-C10F-4970-ADC0-5AA69B2E7A9F}" type="pres">
      <dgm:prSet presAssocID="{03662FA5-2DB9-4179-B0E6-6BA1F70EAC61}" presName="text2" presStyleLbl="fgAcc2" presStyleIdx="1" presStyleCnt="10" custLinFactX="4950" custLinFactY="-100000" custLinFactNeighborX="100000" custLinFactNeighborY="-1180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1BFC50-17CE-4F50-A1D1-FD87D9516F41}" type="pres">
      <dgm:prSet presAssocID="{03662FA5-2DB9-4179-B0E6-6BA1F70EAC61}" presName="hierChild3" presStyleCnt="0"/>
      <dgm:spPr/>
    </dgm:pt>
    <dgm:pt modelId="{155EC483-C7D0-492F-B9BB-5E0AA5D40B97}" type="pres">
      <dgm:prSet presAssocID="{95443FC2-0EAC-4855-9C00-DBFE4C261BEA}" presName="Name17" presStyleLbl="parChTrans1D3" presStyleIdx="2" presStyleCnt="3"/>
      <dgm:spPr/>
      <dgm:t>
        <a:bodyPr/>
        <a:lstStyle/>
        <a:p>
          <a:endParaRPr lang="ru-RU"/>
        </a:p>
      </dgm:t>
    </dgm:pt>
    <dgm:pt modelId="{572610E4-C9F0-497A-8F38-6D69F4897084}" type="pres">
      <dgm:prSet presAssocID="{1F1D4E72-0370-4100-9285-249022B18D6B}" presName="hierRoot3" presStyleCnt="0"/>
      <dgm:spPr/>
    </dgm:pt>
    <dgm:pt modelId="{F13898A7-1EB2-489A-BCAE-4EBE87BDACF9}" type="pres">
      <dgm:prSet presAssocID="{1F1D4E72-0370-4100-9285-249022B18D6B}" presName="composite3" presStyleCnt="0"/>
      <dgm:spPr/>
    </dgm:pt>
    <dgm:pt modelId="{1CDBA402-720B-49EB-8E56-F36CFA66C0EF}" type="pres">
      <dgm:prSet presAssocID="{1F1D4E72-0370-4100-9285-249022B18D6B}" presName="background3" presStyleLbl="node3" presStyleIdx="2" presStyleCnt="3"/>
      <dgm:spPr/>
    </dgm:pt>
    <dgm:pt modelId="{0D624370-EDB0-4302-B5BF-F35488B265FD}" type="pres">
      <dgm:prSet presAssocID="{1F1D4E72-0370-4100-9285-249022B18D6B}" presName="text3" presStyleLbl="fgAcc3" presStyleIdx="2" presStyleCnt="3" custLinFactY="-90059" custLinFactNeighborX="69171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4BB305-C6F6-4780-B5D0-CEA1846B2CD0}" type="pres">
      <dgm:prSet presAssocID="{1F1D4E72-0370-4100-9285-249022B18D6B}" presName="hierChild4" presStyleCnt="0"/>
      <dgm:spPr/>
    </dgm:pt>
    <dgm:pt modelId="{0CC98CD6-533A-43BF-9D80-9D18EE62F076}" type="pres">
      <dgm:prSet presAssocID="{EB9018A2-6460-48A8-8085-70A3C79A82E5}" presName="Name10" presStyleLbl="parChTrans1D2" presStyleIdx="2" presStyleCnt="10"/>
      <dgm:spPr/>
      <dgm:t>
        <a:bodyPr/>
        <a:lstStyle/>
        <a:p>
          <a:endParaRPr lang="ru-RU"/>
        </a:p>
      </dgm:t>
    </dgm:pt>
    <dgm:pt modelId="{D9F5A348-D57E-4A01-927F-320D45FAEEB6}" type="pres">
      <dgm:prSet presAssocID="{5C1B08AD-D4B5-4828-ACC4-B9CE62FC0266}" presName="hierRoot2" presStyleCnt="0"/>
      <dgm:spPr/>
    </dgm:pt>
    <dgm:pt modelId="{F1E78872-686E-4D29-AD6B-68E6AF01A6EB}" type="pres">
      <dgm:prSet presAssocID="{5C1B08AD-D4B5-4828-ACC4-B9CE62FC0266}" presName="composite2" presStyleCnt="0"/>
      <dgm:spPr/>
    </dgm:pt>
    <dgm:pt modelId="{ACC08310-1085-40F2-ACD2-2A860733D7BB}" type="pres">
      <dgm:prSet presAssocID="{5C1B08AD-D4B5-4828-ACC4-B9CE62FC0266}" presName="background2" presStyleLbl="node2" presStyleIdx="2" presStyleCnt="10"/>
      <dgm:spPr/>
    </dgm:pt>
    <dgm:pt modelId="{391DBBF1-EC07-458D-AE61-8D88C64FD9F8}" type="pres">
      <dgm:prSet presAssocID="{5C1B08AD-D4B5-4828-ACC4-B9CE62FC0266}" presName="text2" presStyleLbl="fgAcc2" presStyleIdx="2" presStyleCnt="10" custLinFactX="200000" custLinFactY="-96663" custLinFactNeighborX="23709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64561C-B065-4435-910C-58BCA562B42F}" type="pres">
      <dgm:prSet presAssocID="{5C1B08AD-D4B5-4828-ACC4-B9CE62FC0266}" presName="hierChild3" presStyleCnt="0"/>
      <dgm:spPr/>
    </dgm:pt>
    <dgm:pt modelId="{D400C2E4-3C1E-4701-9461-38F109D8FFF4}" type="pres">
      <dgm:prSet presAssocID="{83DCA701-8335-4B84-9534-E2F23F95727B}" presName="Name10" presStyleLbl="parChTrans1D2" presStyleIdx="3" presStyleCnt="10"/>
      <dgm:spPr/>
      <dgm:t>
        <a:bodyPr/>
        <a:lstStyle/>
        <a:p>
          <a:endParaRPr lang="ru-RU"/>
        </a:p>
      </dgm:t>
    </dgm:pt>
    <dgm:pt modelId="{339E67E5-1AFA-49D1-9619-3167D072B181}" type="pres">
      <dgm:prSet presAssocID="{DD27C895-0B31-40CB-BD02-9D4F015F7BAE}" presName="hierRoot2" presStyleCnt="0"/>
      <dgm:spPr/>
    </dgm:pt>
    <dgm:pt modelId="{85DD4792-CBEC-4D8E-9E50-C00D432B9CEA}" type="pres">
      <dgm:prSet presAssocID="{DD27C895-0B31-40CB-BD02-9D4F015F7BAE}" presName="composite2" presStyleCnt="0"/>
      <dgm:spPr/>
    </dgm:pt>
    <dgm:pt modelId="{3EDB12CD-7112-44BC-99F0-613A52C14D44}" type="pres">
      <dgm:prSet presAssocID="{DD27C895-0B31-40CB-BD02-9D4F015F7BAE}" presName="background2" presStyleLbl="node2" presStyleIdx="3" presStyleCnt="10"/>
      <dgm:spPr/>
    </dgm:pt>
    <dgm:pt modelId="{9625F508-F158-4E32-A82B-AF235F05085C}" type="pres">
      <dgm:prSet presAssocID="{DD27C895-0B31-40CB-BD02-9D4F015F7BAE}" presName="text2" presStyleLbl="fgAcc2" presStyleIdx="3" presStyleCnt="10" custLinFactX="100000" custLinFactNeighborX="107814" custLinFactNeighborY="-565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6554D6-B90A-4CBC-A27A-F0D0303914A6}" type="pres">
      <dgm:prSet presAssocID="{DD27C895-0B31-40CB-BD02-9D4F015F7BAE}" presName="hierChild3" presStyleCnt="0"/>
      <dgm:spPr/>
    </dgm:pt>
    <dgm:pt modelId="{4CA67ECF-4D6F-4AFD-B12D-10D5541E726D}" type="pres">
      <dgm:prSet presAssocID="{470F34D7-C0D9-4124-B837-D9C8577A050E}" presName="Name10" presStyleLbl="parChTrans1D2" presStyleIdx="4" presStyleCnt="10"/>
      <dgm:spPr/>
      <dgm:t>
        <a:bodyPr/>
        <a:lstStyle/>
        <a:p>
          <a:endParaRPr lang="ru-RU"/>
        </a:p>
      </dgm:t>
    </dgm:pt>
    <dgm:pt modelId="{BE121E86-4160-4A6C-8951-60A7D2C4BD1C}" type="pres">
      <dgm:prSet presAssocID="{93A6D8F4-90FF-407D-B3A1-EF92B5B3B0E4}" presName="hierRoot2" presStyleCnt="0"/>
      <dgm:spPr/>
    </dgm:pt>
    <dgm:pt modelId="{FC72790F-96DC-4720-AB82-0C8D8CD98D0F}" type="pres">
      <dgm:prSet presAssocID="{93A6D8F4-90FF-407D-B3A1-EF92B5B3B0E4}" presName="composite2" presStyleCnt="0"/>
      <dgm:spPr/>
    </dgm:pt>
    <dgm:pt modelId="{E8C382FA-18D4-4A48-B2CF-E6898C2C429E}" type="pres">
      <dgm:prSet presAssocID="{93A6D8F4-90FF-407D-B3A1-EF92B5B3B0E4}" presName="background2" presStyleLbl="node2" presStyleIdx="4" presStyleCnt="10"/>
      <dgm:spPr/>
    </dgm:pt>
    <dgm:pt modelId="{B0619C58-C924-4026-AFA4-BD672A67EC90}" type="pres">
      <dgm:prSet presAssocID="{93A6D8F4-90FF-407D-B3A1-EF92B5B3B0E4}" presName="text2" presStyleLbl="fgAcc2" presStyleIdx="4" presStyleCnt="10" custScaleX="117204" custScaleY="104584" custLinFactX="100000" custLinFactNeighborX="180215" custLinFactNeighborY="-650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FAA1CF-E613-4DED-9EE8-E7FD7DC5EFE4}" type="pres">
      <dgm:prSet presAssocID="{93A6D8F4-90FF-407D-B3A1-EF92B5B3B0E4}" presName="hierChild3" presStyleCnt="0"/>
      <dgm:spPr/>
    </dgm:pt>
    <dgm:pt modelId="{573667CC-4BFD-4E7C-9F03-7D3AB35F54A1}" type="pres">
      <dgm:prSet presAssocID="{CE5CB32A-1E2E-4166-839D-25A4EDAC14DF}" presName="Name10" presStyleLbl="parChTrans1D2" presStyleIdx="5" presStyleCnt="10"/>
      <dgm:spPr/>
      <dgm:t>
        <a:bodyPr/>
        <a:lstStyle/>
        <a:p>
          <a:endParaRPr lang="ru-RU"/>
        </a:p>
      </dgm:t>
    </dgm:pt>
    <dgm:pt modelId="{9AB547A3-0889-43FF-B667-266451BF3DB9}" type="pres">
      <dgm:prSet presAssocID="{43AA5427-A21F-4207-86BA-8CFB7B45D89F}" presName="hierRoot2" presStyleCnt="0"/>
      <dgm:spPr/>
    </dgm:pt>
    <dgm:pt modelId="{2BCEBB81-90E7-464E-9F5F-2F2D95505D48}" type="pres">
      <dgm:prSet presAssocID="{43AA5427-A21F-4207-86BA-8CFB7B45D89F}" presName="composite2" presStyleCnt="0"/>
      <dgm:spPr/>
    </dgm:pt>
    <dgm:pt modelId="{C4925937-1478-430A-8049-5C157ADFCC8C}" type="pres">
      <dgm:prSet presAssocID="{43AA5427-A21F-4207-86BA-8CFB7B45D89F}" presName="background2" presStyleLbl="node2" presStyleIdx="5" presStyleCnt="10"/>
      <dgm:spPr/>
    </dgm:pt>
    <dgm:pt modelId="{93AAF9C3-AF72-48FC-AE12-0F84E5A5D172}" type="pres">
      <dgm:prSet presAssocID="{43AA5427-A21F-4207-86BA-8CFB7B45D89F}" presName="text2" presStyleLbl="fgAcc2" presStyleIdx="5" presStyleCnt="10" custLinFactNeighborX="59798" custLinFactNeighborY="765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3817EE-19A5-4C7C-81C9-F52542CF704B}" type="pres">
      <dgm:prSet presAssocID="{43AA5427-A21F-4207-86BA-8CFB7B45D89F}" presName="hierChild3" presStyleCnt="0"/>
      <dgm:spPr/>
    </dgm:pt>
    <dgm:pt modelId="{B3796CF6-C1A0-4947-B1BC-B8FCC111D8EA}" type="pres">
      <dgm:prSet presAssocID="{5F7B0609-7C7F-412B-8B67-B03DC9C05FC7}" presName="Name10" presStyleLbl="parChTrans1D2" presStyleIdx="6" presStyleCnt="10"/>
      <dgm:spPr/>
      <dgm:t>
        <a:bodyPr/>
        <a:lstStyle/>
        <a:p>
          <a:endParaRPr lang="ru-RU"/>
        </a:p>
      </dgm:t>
    </dgm:pt>
    <dgm:pt modelId="{3634DF0F-B32C-42F5-943B-10FD5E51BC73}" type="pres">
      <dgm:prSet presAssocID="{868B9F56-6FD9-4444-A4DC-96A22BE9EC23}" presName="hierRoot2" presStyleCnt="0"/>
      <dgm:spPr/>
    </dgm:pt>
    <dgm:pt modelId="{452A0A47-C502-4BBC-8269-4B8AEA0F5EAD}" type="pres">
      <dgm:prSet presAssocID="{868B9F56-6FD9-4444-A4DC-96A22BE9EC23}" presName="composite2" presStyleCnt="0"/>
      <dgm:spPr/>
    </dgm:pt>
    <dgm:pt modelId="{FC08BAD4-927C-475B-981F-7BAE851C554F}" type="pres">
      <dgm:prSet presAssocID="{868B9F56-6FD9-4444-A4DC-96A22BE9EC23}" presName="background2" presStyleLbl="node2" presStyleIdx="6" presStyleCnt="10"/>
      <dgm:spPr/>
    </dgm:pt>
    <dgm:pt modelId="{7B08B997-F200-4344-87EE-B3A4AB4ED711}" type="pres">
      <dgm:prSet presAssocID="{868B9F56-6FD9-4444-A4DC-96A22BE9EC23}" presName="text2" presStyleLbl="fgAcc2" presStyleIdx="6" presStyleCnt="10" custLinFactY="100000" custLinFactNeighborX="-69258" custLinFactNeighborY="1420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56AEBD-E6B4-4FA1-B79C-FF27B403EAD6}" type="pres">
      <dgm:prSet presAssocID="{868B9F56-6FD9-4444-A4DC-96A22BE9EC23}" presName="hierChild3" presStyleCnt="0"/>
      <dgm:spPr/>
    </dgm:pt>
    <dgm:pt modelId="{E04C8EDA-A005-41EF-AF9E-519DB3199E95}" type="pres">
      <dgm:prSet presAssocID="{0655EE3C-2965-423A-A4AD-974523FC7101}" presName="Name10" presStyleLbl="parChTrans1D2" presStyleIdx="7" presStyleCnt="10"/>
      <dgm:spPr/>
      <dgm:t>
        <a:bodyPr/>
        <a:lstStyle/>
        <a:p>
          <a:endParaRPr lang="ru-RU"/>
        </a:p>
      </dgm:t>
    </dgm:pt>
    <dgm:pt modelId="{2615B4BE-E375-4198-8730-78C42644C395}" type="pres">
      <dgm:prSet presAssocID="{60C7393C-E822-47D1-9FF4-679B7DFC36FD}" presName="hierRoot2" presStyleCnt="0"/>
      <dgm:spPr/>
    </dgm:pt>
    <dgm:pt modelId="{072A4B85-5F5D-4FFE-B694-1656B01045F6}" type="pres">
      <dgm:prSet presAssocID="{60C7393C-E822-47D1-9FF4-679B7DFC36FD}" presName="composite2" presStyleCnt="0"/>
      <dgm:spPr/>
    </dgm:pt>
    <dgm:pt modelId="{5DC964B2-AF0B-4435-AA70-B7912E0A12A6}" type="pres">
      <dgm:prSet presAssocID="{60C7393C-E822-47D1-9FF4-679B7DFC36FD}" presName="background2" presStyleLbl="node2" presStyleIdx="7" presStyleCnt="10"/>
      <dgm:spPr/>
    </dgm:pt>
    <dgm:pt modelId="{AC1700E4-4FE2-46BE-9155-E6194CFFF39F}" type="pres">
      <dgm:prSet presAssocID="{60C7393C-E822-47D1-9FF4-679B7DFC36FD}" presName="text2" presStyleLbl="fgAcc2" presStyleIdx="7" presStyleCnt="10" custLinFactX="-237288" custLinFactNeighborX="-300000" custLinFactNeighborY="-577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8F88DB-0457-4E13-B0E4-1BAB1E772BE9}" type="pres">
      <dgm:prSet presAssocID="{60C7393C-E822-47D1-9FF4-679B7DFC36FD}" presName="hierChild3" presStyleCnt="0"/>
      <dgm:spPr/>
    </dgm:pt>
    <dgm:pt modelId="{6E783256-D1E2-48F7-9BE9-6819F54309F3}" type="pres">
      <dgm:prSet presAssocID="{5B6F53B8-8F66-4658-950F-CB771DAEC0AA}" presName="Name10" presStyleLbl="parChTrans1D2" presStyleIdx="8" presStyleCnt="10"/>
      <dgm:spPr/>
      <dgm:t>
        <a:bodyPr/>
        <a:lstStyle/>
        <a:p>
          <a:endParaRPr lang="ru-RU"/>
        </a:p>
      </dgm:t>
    </dgm:pt>
    <dgm:pt modelId="{E1E2D01B-76FC-4CB1-B13C-1550913E4A8A}" type="pres">
      <dgm:prSet presAssocID="{2EED152E-4C73-464A-9E1B-FC8222A0BFE7}" presName="hierRoot2" presStyleCnt="0"/>
      <dgm:spPr/>
    </dgm:pt>
    <dgm:pt modelId="{EB00EC08-081B-4ADF-8AD9-0380A7DDF1EC}" type="pres">
      <dgm:prSet presAssocID="{2EED152E-4C73-464A-9E1B-FC8222A0BFE7}" presName="composite2" presStyleCnt="0"/>
      <dgm:spPr/>
    </dgm:pt>
    <dgm:pt modelId="{9AA3B73C-8175-45AE-A55B-323FF3A3515B}" type="pres">
      <dgm:prSet presAssocID="{2EED152E-4C73-464A-9E1B-FC8222A0BFE7}" presName="background2" presStyleLbl="node2" presStyleIdx="8" presStyleCnt="10"/>
      <dgm:spPr/>
    </dgm:pt>
    <dgm:pt modelId="{FC480787-69BF-4B0F-9E4D-2F5420453936}" type="pres">
      <dgm:prSet presAssocID="{2EED152E-4C73-464A-9E1B-FC8222A0BFE7}" presName="text2" presStyleLbl="fgAcc2" presStyleIdx="8" presStyleCnt="10" custLinFactX="-301816" custLinFactNeighborX="-400000" custLinFactNeighborY="945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A64C1A-927F-4003-90A0-90DDC352C183}" type="pres">
      <dgm:prSet presAssocID="{2EED152E-4C73-464A-9E1B-FC8222A0BFE7}" presName="hierChild3" presStyleCnt="0"/>
      <dgm:spPr/>
    </dgm:pt>
    <dgm:pt modelId="{0E72EA1D-9693-4090-9738-A285C64C5FF9}" type="pres">
      <dgm:prSet presAssocID="{74CCD0AF-95DB-418E-B423-9D7DC69F0966}" presName="Name10" presStyleLbl="parChTrans1D2" presStyleIdx="9" presStyleCnt="10"/>
      <dgm:spPr/>
      <dgm:t>
        <a:bodyPr/>
        <a:lstStyle/>
        <a:p>
          <a:endParaRPr lang="ru-RU"/>
        </a:p>
      </dgm:t>
    </dgm:pt>
    <dgm:pt modelId="{CD565D04-BD9B-4AB8-A98A-5536F6320D7D}" type="pres">
      <dgm:prSet presAssocID="{1C928CA6-DD2E-4816-9A54-7DB77426896F}" presName="hierRoot2" presStyleCnt="0"/>
      <dgm:spPr/>
    </dgm:pt>
    <dgm:pt modelId="{40DC6FA2-5F63-4B08-8384-6E2C94C0807E}" type="pres">
      <dgm:prSet presAssocID="{1C928CA6-DD2E-4816-9A54-7DB77426896F}" presName="composite2" presStyleCnt="0"/>
      <dgm:spPr/>
    </dgm:pt>
    <dgm:pt modelId="{3E9A610B-BCBC-45DF-8286-446122A3FABF}" type="pres">
      <dgm:prSet presAssocID="{1C928CA6-DD2E-4816-9A54-7DB77426896F}" presName="background2" presStyleLbl="node2" presStyleIdx="9" presStyleCnt="10"/>
      <dgm:spPr/>
    </dgm:pt>
    <dgm:pt modelId="{8838594D-22FA-4D15-B223-AF535D28D55E}" type="pres">
      <dgm:prSet presAssocID="{1C928CA6-DD2E-4816-9A54-7DB77426896F}" presName="text2" presStyleLbl="fgAcc2" presStyleIdx="9" presStyleCnt="10" custLinFactX="-400000" custLinFactY="100000" custLinFactNeighborX="-460879" custLinFactNeighborY="1635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FA1422-5432-406E-B784-4667754C9C7C}" type="pres">
      <dgm:prSet presAssocID="{1C928CA6-DD2E-4816-9A54-7DB77426896F}" presName="hierChild3" presStyleCnt="0"/>
      <dgm:spPr/>
    </dgm:pt>
  </dgm:ptLst>
  <dgm:cxnLst>
    <dgm:cxn modelId="{B3ED755C-9B74-4813-95FF-A55212CE3FB4}" srcId="{F586BECC-AC4F-4A45-B4D1-CF5B3386CC30}" destId="{2EED152E-4C73-464A-9E1B-FC8222A0BFE7}" srcOrd="8" destOrd="0" parTransId="{5B6F53B8-8F66-4658-950F-CB771DAEC0AA}" sibTransId="{513A7E0F-E566-4E10-996D-4710E3B7EDAF}"/>
    <dgm:cxn modelId="{ECEAB74A-D558-4251-902D-4C22A0B28E32}" srcId="{670CFA9B-8947-46B6-89CF-B393B5ADB869}" destId="{F586BECC-AC4F-4A45-B4D1-CF5B3386CC30}" srcOrd="0" destOrd="0" parTransId="{E8231934-F17B-49B0-A7CC-CCF31E155F27}" sibTransId="{42AFA3D9-A0AB-486C-A2C5-8F452CFAD697}"/>
    <dgm:cxn modelId="{22F91C9E-ED41-4BF0-BB8F-F0FF14125507}" type="presOf" srcId="{868B9F56-6FD9-4444-A4DC-96A22BE9EC23}" destId="{7B08B997-F200-4344-87EE-B3A4AB4ED711}" srcOrd="0" destOrd="0" presId="urn:microsoft.com/office/officeart/2005/8/layout/hierarchy1"/>
    <dgm:cxn modelId="{DE336CF0-5EE6-4C04-83E7-7CCB25E2AD41}" type="presOf" srcId="{43AA5427-A21F-4207-86BA-8CFB7B45D89F}" destId="{93AAF9C3-AF72-48FC-AE12-0F84E5A5D172}" srcOrd="0" destOrd="0" presId="urn:microsoft.com/office/officeart/2005/8/layout/hierarchy1"/>
    <dgm:cxn modelId="{9A28E9D2-6809-4C68-89E5-590AEC47664B}" srcId="{F586BECC-AC4F-4A45-B4D1-CF5B3386CC30}" destId="{1C928CA6-DD2E-4816-9A54-7DB77426896F}" srcOrd="9" destOrd="0" parTransId="{74CCD0AF-95DB-418E-B423-9D7DC69F0966}" sibTransId="{41CBF271-2908-479F-A8BC-A4F111B4D3A3}"/>
    <dgm:cxn modelId="{A415894B-F397-49FB-87C0-C3BD4151BBD0}" srcId="{6E50CBBA-E213-47B7-8F44-8594561077E3}" destId="{730F54F2-C28D-4276-B7BE-DE5A0B24C34C}" srcOrd="1" destOrd="0" parTransId="{8B5D0A4A-F2F2-4BA4-8A35-0475821E936E}" sibTransId="{3077EAE5-0C72-4FA5-8667-B6E16D200268}"/>
    <dgm:cxn modelId="{5440C41C-485C-487F-9250-98C9CFB1CA56}" srcId="{F586BECC-AC4F-4A45-B4D1-CF5B3386CC30}" destId="{5C1B08AD-D4B5-4828-ACC4-B9CE62FC0266}" srcOrd="2" destOrd="0" parTransId="{EB9018A2-6460-48A8-8085-70A3C79A82E5}" sibTransId="{0D33F5CE-C4CF-4202-9D94-68C9C414A37B}"/>
    <dgm:cxn modelId="{9438DBC4-ED4E-4281-88CC-6261640151D9}" type="presOf" srcId="{5B6F53B8-8F66-4658-950F-CB771DAEC0AA}" destId="{6E783256-D1E2-48F7-9BE9-6819F54309F3}" srcOrd="0" destOrd="0" presId="urn:microsoft.com/office/officeart/2005/8/layout/hierarchy1"/>
    <dgm:cxn modelId="{283109F7-6813-46CB-8634-5162268B2C92}" srcId="{F586BECC-AC4F-4A45-B4D1-CF5B3386CC30}" destId="{93A6D8F4-90FF-407D-B3A1-EF92B5B3B0E4}" srcOrd="4" destOrd="0" parTransId="{470F34D7-C0D9-4124-B837-D9C8577A050E}" sibTransId="{6696D55A-E11E-4E7B-8681-4B05043CAE18}"/>
    <dgm:cxn modelId="{215E4A5C-8B75-44C9-B59A-0595E855F56A}" srcId="{F586BECC-AC4F-4A45-B4D1-CF5B3386CC30}" destId="{03662FA5-2DB9-4179-B0E6-6BA1F70EAC61}" srcOrd="1" destOrd="0" parTransId="{3F85D44B-8C67-44BE-9B02-E28A29D2ED1C}" sibTransId="{002F4F8C-71AE-4704-A153-A5FDFC29E994}"/>
    <dgm:cxn modelId="{5ABC16C0-20D4-4686-A36C-13821CE9AA2F}" srcId="{F586BECC-AC4F-4A45-B4D1-CF5B3386CC30}" destId="{60C7393C-E822-47D1-9FF4-679B7DFC36FD}" srcOrd="7" destOrd="0" parTransId="{0655EE3C-2965-423A-A4AD-974523FC7101}" sibTransId="{019F1E36-2C57-497D-BB38-44171DE99757}"/>
    <dgm:cxn modelId="{191E8D06-4AE2-4D42-9A5E-649CF4A4A759}" srcId="{F586BECC-AC4F-4A45-B4D1-CF5B3386CC30}" destId="{6E50CBBA-E213-47B7-8F44-8594561077E3}" srcOrd="0" destOrd="0" parTransId="{E9E5E996-4DD1-44B0-B1C3-D9B1D6661B62}" sibTransId="{F2B1EBAC-2D1A-4C9A-9D7D-D2AE8FBE3CFA}"/>
    <dgm:cxn modelId="{71FF5724-ABC5-49C9-A906-5A018715FA32}" type="presOf" srcId="{93A6D8F4-90FF-407D-B3A1-EF92B5B3B0E4}" destId="{B0619C58-C924-4026-AFA4-BD672A67EC90}" srcOrd="0" destOrd="0" presId="urn:microsoft.com/office/officeart/2005/8/layout/hierarchy1"/>
    <dgm:cxn modelId="{4090E805-1767-4F9A-83B5-97E671EE6F9D}" type="presOf" srcId="{0655EE3C-2965-423A-A4AD-974523FC7101}" destId="{E04C8EDA-A005-41EF-AF9E-519DB3199E95}" srcOrd="0" destOrd="0" presId="urn:microsoft.com/office/officeart/2005/8/layout/hierarchy1"/>
    <dgm:cxn modelId="{4597899F-F70C-457E-8674-E4BBE51EE3F4}" srcId="{6E50CBBA-E213-47B7-8F44-8594561077E3}" destId="{48ABBDFC-9850-4A8E-B176-F71F5CF38F6A}" srcOrd="0" destOrd="0" parTransId="{B35067B7-8334-4280-B313-09C795C1B383}" sibTransId="{A7F3D484-8FD5-43CC-9C35-9F431ACED0C2}"/>
    <dgm:cxn modelId="{4A1D56B6-0BB2-4AD9-BD4E-BAFFB90375D1}" type="presOf" srcId="{03662FA5-2DB9-4179-B0E6-6BA1F70EAC61}" destId="{43706920-C10F-4970-ADC0-5AA69B2E7A9F}" srcOrd="0" destOrd="0" presId="urn:microsoft.com/office/officeart/2005/8/layout/hierarchy1"/>
    <dgm:cxn modelId="{E46C3A49-A259-4948-8875-CBEB83A6D07A}" type="presOf" srcId="{1F1D4E72-0370-4100-9285-249022B18D6B}" destId="{0D624370-EDB0-4302-B5BF-F35488B265FD}" srcOrd="0" destOrd="0" presId="urn:microsoft.com/office/officeart/2005/8/layout/hierarchy1"/>
    <dgm:cxn modelId="{B5437E13-6F29-4132-A2F7-4FA95FA5CB61}" type="presOf" srcId="{2EED152E-4C73-464A-9E1B-FC8222A0BFE7}" destId="{FC480787-69BF-4B0F-9E4D-2F5420453936}" srcOrd="0" destOrd="0" presId="urn:microsoft.com/office/officeart/2005/8/layout/hierarchy1"/>
    <dgm:cxn modelId="{80F6DF9A-B68C-4524-9527-EC6D16F3C389}" type="presOf" srcId="{48ABBDFC-9850-4A8E-B176-F71F5CF38F6A}" destId="{15C8982B-DF2E-4593-AA90-952B31A88017}" srcOrd="0" destOrd="0" presId="urn:microsoft.com/office/officeart/2005/8/layout/hierarchy1"/>
    <dgm:cxn modelId="{B49C149F-D2B9-4F4A-98FA-4A6C6EA63847}" type="presOf" srcId="{CE5CB32A-1E2E-4166-839D-25A4EDAC14DF}" destId="{573667CC-4BFD-4E7C-9F03-7D3AB35F54A1}" srcOrd="0" destOrd="0" presId="urn:microsoft.com/office/officeart/2005/8/layout/hierarchy1"/>
    <dgm:cxn modelId="{12052D9B-DAFD-4C4C-ACB3-C97944126BE1}" srcId="{F586BECC-AC4F-4A45-B4D1-CF5B3386CC30}" destId="{43AA5427-A21F-4207-86BA-8CFB7B45D89F}" srcOrd="5" destOrd="0" parTransId="{CE5CB32A-1E2E-4166-839D-25A4EDAC14DF}" sibTransId="{1B923DAB-2DCB-4412-BFF5-DB7009D7262C}"/>
    <dgm:cxn modelId="{54FBA2F6-B8F5-481A-8F51-EBE238E17BC3}" type="presOf" srcId="{E9E5E996-4DD1-44B0-B1C3-D9B1D6661B62}" destId="{58A37BEE-F5FF-477F-9692-924EF1F64C00}" srcOrd="0" destOrd="0" presId="urn:microsoft.com/office/officeart/2005/8/layout/hierarchy1"/>
    <dgm:cxn modelId="{58D82CF2-A42E-4BA1-B123-27D069FA2A84}" srcId="{F586BECC-AC4F-4A45-B4D1-CF5B3386CC30}" destId="{DD27C895-0B31-40CB-BD02-9D4F015F7BAE}" srcOrd="3" destOrd="0" parTransId="{83DCA701-8335-4B84-9534-E2F23F95727B}" sibTransId="{8C62442F-5EDD-4E79-B784-3DCCC4362B51}"/>
    <dgm:cxn modelId="{380E861E-3DBA-462B-8EEE-FFCAE328A8C4}" srcId="{03662FA5-2DB9-4179-B0E6-6BA1F70EAC61}" destId="{1F1D4E72-0370-4100-9285-249022B18D6B}" srcOrd="0" destOrd="0" parTransId="{95443FC2-0EAC-4855-9C00-DBFE4C261BEA}" sibTransId="{8FCC715A-074D-4C04-B7F7-5572CE8B44E4}"/>
    <dgm:cxn modelId="{FFB024EB-C958-4386-8339-A985BC3F5D7B}" type="presOf" srcId="{5C1B08AD-D4B5-4828-ACC4-B9CE62FC0266}" destId="{391DBBF1-EC07-458D-AE61-8D88C64FD9F8}" srcOrd="0" destOrd="0" presId="urn:microsoft.com/office/officeart/2005/8/layout/hierarchy1"/>
    <dgm:cxn modelId="{4E94F152-0171-439E-8BAB-C2A7FAFDAC53}" type="presOf" srcId="{730F54F2-C28D-4276-B7BE-DE5A0B24C34C}" destId="{BA337C55-EAE4-4E48-8D05-B99CB32A8B82}" srcOrd="0" destOrd="0" presId="urn:microsoft.com/office/officeart/2005/8/layout/hierarchy1"/>
    <dgm:cxn modelId="{27496DED-06F0-485A-B3A1-C7D56DAA61B0}" type="presOf" srcId="{74CCD0AF-95DB-418E-B423-9D7DC69F0966}" destId="{0E72EA1D-9693-4090-9738-A285C64C5FF9}" srcOrd="0" destOrd="0" presId="urn:microsoft.com/office/officeart/2005/8/layout/hierarchy1"/>
    <dgm:cxn modelId="{9EE2D7D0-4793-4E3C-90F3-3D53B32500CB}" type="presOf" srcId="{EB9018A2-6460-48A8-8085-70A3C79A82E5}" destId="{0CC98CD6-533A-43BF-9D80-9D18EE62F076}" srcOrd="0" destOrd="0" presId="urn:microsoft.com/office/officeart/2005/8/layout/hierarchy1"/>
    <dgm:cxn modelId="{927421A8-BCF9-4853-9181-B054A23D2F6B}" type="presOf" srcId="{5F7B0609-7C7F-412B-8B67-B03DC9C05FC7}" destId="{B3796CF6-C1A0-4947-B1BC-B8FCC111D8EA}" srcOrd="0" destOrd="0" presId="urn:microsoft.com/office/officeart/2005/8/layout/hierarchy1"/>
    <dgm:cxn modelId="{F7A8D1EF-D516-4F9A-81FB-A04BC2708AA0}" type="presOf" srcId="{470F34D7-C0D9-4124-B837-D9C8577A050E}" destId="{4CA67ECF-4D6F-4AFD-B12D-10D5541E726D}" srcOrd="0" destOrd="0" presId="urn:microsoft.com/office/officeart/2005/8/layout/hierarchy1"/>
    <dgm:cxn modelId="{F3D6F001-9771-449D-9BE0-61C89B4174D2}" type="presOf" srcId="{3F85D44B-8C67-44BE-9B02-E28A29D2ED1C}" destId="{18EF8FC4-E2D3-4534-AC9C-F9E502E07BC7}" srcOrd="0" destOrd="0" presId="urn:microsoft.com/office/officeart/2005/8/layout/hierarchy1"/>
    <dgm:cxn modelId="{8C4C7B4A-6D66-4998-AF74-3986A80B057E}" type="presOf" srcId="{60C7393C-E822-47D1-9FF4-679B7DFC36FD}" destId="{AC1700E4-4FE2-46BE-9155-E6194CFFF39F}" srcOrd="0" destOrd="0" presId="urn:microsoft.com/office/officeart/2005/8/layout/hierarchy1"/>
    <dgm:cxn modelId="{CD57582B-4DD6-41AC-A09F-995CCD0CD602}" type="presOf" srcId="{1C928CA6-DD2E-4816-9A54-7DB77426896F}" destId="{8838594D-22FA-4D15-B223-AF535D28D55E}" srcOrd="0" destOrd="0" presId="urn:microsoft.com/office/officeart/2005/8/layout/hierarchy1"/>
    <dgm:cxn modelId="{9737488E-B94D-4CF2-85E9-08D31370D7BA}" srcId="{F586BECC-AC4F-4A45-B4D1-CF5B3386CC30}" destId="{868B9F56-6FD9-4444-A4DC-96A22BE9EC23}" srcOrd="6" destOrd="0" parTransId="{5F7B0609-7C7F-412B-8B67-B03DC9C05FC7}" sibTransId="{DD07F5F1-F7D7-4190-8721-A3FA838A7877}"/>
    <dgm:cxn modelId="{9718C122-FA0E-42EA-8885-9F38FAC4FE8B}" type="presOf" srcId="{DD27C895-0B31-40CB-BD02-9D4F015F7BAE}" destId="{9625F508-F158-4E32-A82B-AF235F05085C}" srcOrd="0" destOrd="0" presId="urn:microsoft.com/office/officeart/2005/8/layout/hierarchy1"/>
    <dgm:cxn modelId="{5189CCE2-7412-4A06-AF20-1CE4C9D50335}" type="presOf" srcId="{B35067B7-8334-4280-B313-09C795C1B383}" destId="{C5D90553-9765-47BF-822F-C58568CECE97}" srcOrd="0" destOrd="0" presId="urn:microsoft.com/office/officeart/2005/8/layout/hierarchy1"/>
    <dgm:cxn modelId="{B2851B6E-08DA-436B-8275-D78D7D3E7F3A}" type="presOf" srcId="{6E50CBBA-E213-47B7-8F44-8594561077E3}" destId="{B3AABE53-EF50-445E-9AE5-F57B730896FE}" srcOrd="0" destOrd="0" presId="urn:microsoft.com/office/officeart/2005/8/layout/hierarchy1"/>
    <dgm:cxn modelId="{70303A13-6D4B-4652-B667-DEBE54E0F9A5}" type="presOf" srcId="{95443FC2-0EAC-4855-9C00-DBFE4C261BEA}" destId="{155EC483-C7D0-492F-B9BB-5E0AA5D40B97}" srcOrd="0" destOrd="0" presId="urn:microsoft.com/office/officeart/2005/8/layout/hierarchy1"/>
    <dgm:cxn modelId="{00F70480-839D-477D-A7D6-8219DCC337C6}" type="presOf" srcId="{8B5D0A4A-F2F2-4BA4-8A35-0475821E936E}" destId="{E93DA51E-6C4E-40FD-A0F6-9A259630C351}" srcOrd="0" destOrd="0" presId="urn:microsoft.com/office/officeart/2005/8/layout/hierarchy1"/>
    <dgm:cxn modelId="{13A8E599-74FC-4ADE-ABD8-01BE16D39941}" type="presOf" srcId="{670CFA9B-8947-46B6-89CF-B393B5ADB869}" destId="{0DAD0854-4F60-4735-8FF6-29016BA69472}" srcOrd="0" destOrd="0" presId="urn:microsoft.com/office/officeart/2005/8/layout/hierarchy1"/>
    <dgm:cxn modelId="{698C1089-1F8F-4987-8B42-C27FA8881226}" type="presOf" srcId="{F586BECC-AC4F-4A45-B4D1-CF5B3386CC30}" destId="{3DAECDDA-0D09-4EE9-AAA8-A1F4622BCB14}" srcOrd="0" destOrd="0" presId="urn:microsoft.com/office/officeart/2005/8/layout/hierarchy1"/>
    <dgm:cxn modelId="{0EAB6757-5B65-40FB-A3B4-E6117928801D}" type="presOf" srcId="{83DCA701-8335-4B84-9534-E2F23F95727B}" destId="{D400C2E4-3C1E-4701-9461-38F109D8FFF4}" srcOrd="0" destOrd="0" presId="urn:microsoft.com/office/officeart/2005/8/layout/hierarchy1"/>
    <dgm:cxn modelId="{363EFE67-6BB6-42FF-8EEF-4C25FEBB7D07}" type="presParOf" srcId="{0DAD0854-4F60-4735-8FF6-29016BA69472}" destId="{2419D2F9-A381-4F52-988B-BB97AE80C580}" srcOrd="0" destOrd="0" presId="urn:microsoft.com/office/officeart/2005/8/layout/hierarchy1"/>
    <dgm:cxn modelId="{7A62491A-7273-47C9-8428-9FF8832FEC3A}" type="presParOf" srcId="{2419D2F9-A381-4F52-988B-BB97AE80C580}" destId="{3B5F68DD-D31D-4E33-8767-D292F0B0D2D9}" srcOrd="0" destOrd="0" presId="urn:microsoft.com/office/officeart/2005/8/layout/hierarchy1"/>
    <dgm:cxn modelId="{B7B26906-F58A-479F-9CFE-FDB87C4F632A}" type="presParOf" srcId="{3B5F68DD-D31D-4E33-8767-D292F0B0D2D9}" destId="{B2EADD44-B175-468B-971E-CBAAE523607E}" srcOrd="0" destOrd="0" presId="urn:microsoft.com/office/officeart/2005/8/layout/hierarchy1"/>
    <dgm:cxn modelId="{233700EC-CC7B-4B20-A682-51AD689BD2BF}" type="presParOf" srcId="{3B5F68DD-D31D-4E33-8767-D292F0B0D2D9}" destId="{3DAECDDA-0D09-4EE9-AAA8-A1F4622BCB14}" srcOrd="1" destOrd="0" presId="urn:microsoft.com/office/officeart/2005/8/layout/hierarchy1"/>
    <dgm:cxn modelId="{17860274-B5C3-408A-BD9F-B4C453721DD2}" type="presParOf" srcId="{2419D2F9-A381-4F52-988B-BB97AE80C580}" destId="{1E2E721C-7D42-4FDE-92B8-7AFAB261DB8F}" srcOrd="1" destOrd="0" presId="urn:microsoft.com/office/officeart/2005/8/layout/hierarchy1"/>
    <dgm:cxn modelId="{BED82440-E720-4737-9DB1-CD2C5B6D137B}" type="presParOf" srcId="{1E2E721C-7D42-4FDE-92B8-7AFAB261DB8F}" destId="{58A37BEE-F5FF-477F-9692-924EF1F64C00}" srcOrd="0" destOrd="0" presId="urn:microsoft.com/office/officeart/2005/8/layout/hierarchy1"/>
    <dgm:cxn modelId="{ED2AD1BB-DC2C-47B4-926A-CAAB6F315CB8}" type="presParOf" srcId="{1E2E721C-7D42-4FDE-92B8-7AFAB261DB8F}" destId="{FE853085-6580-4DE3-981D-57EBF56B5C2C}" srcOrd="1" destOrd="0" presId="urn:microsoft.com/office/officeart/2005/8/layout/hierarchy1"/>
    <dgm:cxn modelId="{B6C77434-ED4A-4E0A-982E-E25052AB5100}" type="presParOf" srcId="{FE853085-6580-4DE3-981D-57EBF56B5C2C}" destId="{A40A2FF9-75A1-4E0F-A211-F712BA759ABD}" srcOrd="0" destOrd="0" presId="urn:microsoft.com/office/officeart/2005/8/layout/hierarchy1"/>
    <dgm:cxn modelId="{DBFCF49C-81B4-4C00-8F32-D4C33846D556}" type="presParOf" srcId="{A40A2FF9-75A1-4E0F-A211-F712BA759ABD}" destId="{42E91BC3-3995-4A7D-AF3F-5E7965B942DE}" srcOrd="0" destOrd="0" presId="urn:microsoft.com/office/officeart/2005/8/layout/hierarchy1"/>
    <dgm:cxn modelId="{5B0B0690-BE72-41C2-8C6D-9EC5679D1BF9}" type="presParOf" srcId="{A40A2FF9-75A1-4E0F-A211-F712BA759ABD}" destId="{B3AABE53-EF50-445E-9AE5-F57B730896FE}" srcOrd="1" destOrd="0" presId="urn:microsoft.com/office/officeart/2005/8/layout/hierarchy1"/>
    <dgm:cxn modelId="{31416001-9DB8-4643-9189-CE740F2E9B14}" type="presParOf" srcId="{FE853085-6580-4DE3-981D-57EBF56B5C2C}" destId="{E0F0CD17-EEB8-4DEC-8382-3F6FB7F2B951}" srcOrd="1" destOrd="0" presId="urn:microsoft.com/office/officeart/2005/8/layout/hierarchy1"/>
    <dgm:cxn modelId="{1E38CB65-6408-4C68-A188-E343BEC49523}" type="presParOf" srcId="{E0F0CD17-EEB8-4DEC-8382-3F6FB7F2B951}" destId="{C5D90553-9765-47BF-822F-C58568CECE97}" srcOrd="0" destOrd="0" presId="urn:microsoft.com/office/officeart/2005/8/layout/hierarchy1"/>
    <dgm:cxn modelId="{9B4A4C42-102A-4F65-B114-42C40A8B709F}" type="presParOf" srcId="{E0F0CD17-EEB8-4DEC-8382-3F6FB7F2B951}" destId="{B33CEF4E-87EA-4FE5-9251-199C68675DD5}" srcOrd="1" destOrd="0" presId="urn:microsoft.com/office/officeart/2005/8/layout/hierarchy1"/>
    <dgm:cxn modelId="{8122A440-05A1-42B6-96E5-E88AE7ECF6D1}" type="presParOf" srcId="{B33CEF4E-87EA-4FE5-9251-199C68675DD5}" destId="{BF663E4F-BF22-4057-A4B6-5A0B60D98F70}" srcOrd="0" destOrd="0" presId="urn:microsoft.com/office/officeart/2005/8/layout/hierarchy1"/>
    <dgm:cxn modelId="{156A3A84-DE2A-485C-8C75-B25C57C52344}" type="presParOf" srcId="{BF663E4F-BF22-4057-A4B6-5A0B60D98F70}" destId="{5C1A0FB1-3DCF-4C91-97D2-2BB00B894FB3}" srcOrd="0" destOrd="0" presId="urn:microsoft.com/office/officeart/2005/8/layout/hierarchy1"/>
    <dgm:cxn modelId="{D1696633-3494-4BE9-872E-639DD186BCC0}" type="presParOf" srcId="{BF663E4F-BF22-4057-A4B6-5A0B60D98F70}" destId="{15C8982B-DF2E-4593-AA90-952B31A88017}" srcOrd="1" destOrd="0" presId="urn:microsoft.com/office/officeart/2005/8/layout/hierarchy1"/>
    <dgm:cxn modelId="{9E59A4AE-14B9-4915-802B-E2315562F001}" type="presParOf" srcId="{B33CEF4E-87EA-4FE5-9251-199C68675DD5}" destId="{F0514441-C18B-4A1D-B79D-E13D3AAB6A03}" srcOrd="1" destOrd="0" presId="urn:microsoft.com/office/officeart/2005/8/layout/hierarchy1"/>
    <dgm:cxn modelId="{DFA8741C-0F14-4246-B0F2-55E2BDC47CCB}" type="presParOf" srcId="{E0F0CD17-EEB8-4DEC-8382-3F6FB7F2B951}" destId="{E93DA51E-6C4E-40FD-A0F6-9A259630C351}" srcOrd="2" destOrd="0" presId="urn:microsoft.com/office/officeart/2005/8/layout/hierarchy1"/>
    <dgm:cxn modelId="{3321C278-A8A8-4DDF-9608-D00341E2B563}" type="presParOf" srcId="{E0F0CD17-EEB8-4DEC-8382-3F6FB7F2B951}" destId="{3D0F36AE-6094-4BDE-B28E-E44A41B27A48}" srcOrd="3" destOrd="0" presId="urn:microsoft.com/office/officeart/2005/8/layout/hierarchy1"/>
    <dgm:cxn modelId="{AB5BE1FB-3B88-4609-856E-3139FDA2DA2A}" type="presParOf" srcId="{3D0F36AE-6094-4BDE-B28E-E44A41B27A48}" destId="{2D1F9614-FF80-4BB4-978B-97FCB2F0B47F}" srcOrd="0" destOrd="0" presId="urn:microsoft.com/office/officeart/2005/8/layout/hierarchy1"/>
    <dgm:cxn modelId="{22231CE7-AF69-493A-B1E1-F7621C7CB2BD}" type="presParOf" srcId="{2D1F9614-FF80-4BB4-978B-97FCB2F0B47F}" destId="{11D05EBB-13A6-4AF3-A6E1-41F4C219CD78}" srcOrd="0" destOrd="0" presId="urn:microsoft.com/office/officeart/2005/8/layout/hierarchy1"/>
    <dgm:cxn modelId="{33FCF0D7-69AF-4BEB-9C31-F683D934AEBB}" type="presParOf" srcId="{2D1F9614-FF80-4BB4-978B-97FCB2F0B47F}" destId="{BA337C55-EAE4-4E48-8D05-B99CB32A8B82}" srcOrd="1" destOrd="0" presId="urn:microsoft.com/office/officeart/2005/8/layout/hierarchy1"/>
    <dgm:cxn modelId="{5291F42A-0CA0-4EC1-93C4-9E3D831AA3C0}" type="presParOf" srcId="{3D0F36AE-6094-4BDE-B28E-E44A41B27A48}" destId="{99CCA625-9B53-4979-8527-92DDF577C71C}" srcOrd="1" destOrd="0" presId="urn:microsoft.com/office/officeart/2005/8/layout/hierarchy1"/>
    <dgm:cxn modelId="{9B6E5DBF-C3B8-44A2-8826-54D3797A52F5}" type="presParOf" srcId="{1E2E721C-7D42-4FDE-92B8-7AFAB261DB8F}" destId="{18EF8FC4-E2D3-4534-AC9C-F9E502E07BC7}" srcOrd="2" destOrd="0" presId="urn:microsoft.com/office/officeart/2005/8/layout/hierarchy1"/>
    <dgm:cxn modelId="{B3BEE4F2-293A-4190-859F-4858F63EA68D}" type="presParOf" srcId="{1E2E721C-7D42-4FDE-92B8-7AFAB261DB8F}" destId="{6EDD9F62-05FB-4A46-9A42-DDCDE4781C99}" srcOrd="3" destOrd="0" presId="urn:microsoft.com/office/officeart/2005/8/layout/hierarchy1"/>
    <dgm:cxn modelId="{7FE6ABE0-642C-4206-B37D-B8605B9C179C}" type="presParOf" srcId="{6EDD9F62-05FB-4A46-9A42-DDCDE4781C99}" destId="{88B73C83-1676-47E9-ADDD-9883AB5BB7E2}" srcOrd="0" destOrd="0" presId="urn:microsoft.com/office/officeart/2005/8/layout/hierarchy1"/>
    <dgm:cxn modelId="{2D93F399-B957-4829-89F9-D8C84AB07BF6}" type="presParOf" srcId="{88B73C83-1676-47E9-ADDD-9883AB5BB7E2}" destId="{0A95F092-F1FE-4906-826D-2FCF9C45D576}" srcOrd="0" destOrd="0" presId="urn:microsoft.com/office/officeart/2005/8/layout/hierarchy1"/>
    <dgm:cxn modelId="{3604F2FB-34EE-4E13-B1CF-9CF2121D584A}" type="presParOf" srcId="{88B73C83-1676-47E9-ADDD-9883AB5BB7E2}" destId="{43706920-C10F-4970-ADC0-5AA69B2E7A9F}" srcOrd="1" destOrd="0" presId="urn:microsoft.com/office/officeart/2005/8/layout/hierarchy1"/>
    <dgm:cxn modelId="{94EEBE6E-E247-489C-800F-FF3122FE0BC7}" type="presParOf" srcId="{6EDD9F62-05FB-4A46-9A42-DDCDE4781C99}" destId="{961BFC50-17CE-4F50-A1D1-FD87D9516F41}" srcOrd="1" destOrd="0" presId="urn:microsoft.com/office/officeart/2005/8/layout/hierarchy1"/>
    <dgm:cxn modelId="{2F63583F-A8D4-4069-A190-AA26C643C9CB}" type="presParOf" srcId="{961BFC50-17CE-4F50-A1D1-FD87D9516F41}" destId="{155EC483-C7D0-492F-B9BB-5E0AA5D40B97}" srcOrd="0" destOrd="0" presId="urn:microsoft.com/office/officeart/2005/8/layout/hierarchy1"/>
    <dgm:cxn modelId="{2E942D57-08AD-4454-B6E6-E6840E68BAEF}" type="presParOf" srcId="{961BFC50-17CE-4F50-A1D1-FD87D9516F41}" destId="{572610E4-C9F0-497A-8F38-6D69F4897084}" srcOrd="1" destOrd="0" presId="urn:microsoft.com/office/officeart/2005/8/layout/hierarchy1"/>
    <dgm:cxn modelId="{8D2F79A8-BBFD-4F2D-BF8F-409F4060A13F}" type="presParOf" srcId="{572610E4-C9F0-497A-8F38-6D69F4897084}" destId="{F13898A7-1EB2-489A-BCAE-4EBE87BDACF9}" srcOrd="0" destOrd="0" presId="urn:microsoft.com/office/officeart/2005/8/layout/hierarchy1"/>
    <dgm:cxn modelId="{4A25FED2-713D-4583-B7F7-E17C9C08D3D4}" type="presParOf" srcId="{F13898A7-1EB2-489A-BCAE-4EBE87BDACF9}" destId="{1CDBA402-720B-49EB-8E56-F36CFA66C0EF}" srcOrd="0" destOrd="0" presId="urn:microsoft.com/office/officeart/2005/8/layout/hierarchy1"/>
    <dgm:cxn modelId="{2F256148-9FEE-47B8-9C11-96F6E0A8F4C3}" type="presParOf" srcId="{F13898A7-1EB2-489A-BCAE-4EBE87BDACF9}" destId="{0D624370-EDB0-4302-B5BF-F35488B265FD}" srcOrd="1" destOrd="0" presId="urn:microsoft.com/office/officeart/2005/8/layout/hierarchy1"/>
    <dgm:cxn modelId="{000CB61F-FA15-4872-A088-847C482953E4}" type="presParOf" srcId="{572610E4-C9F0-497A-8F38-6D69F4897084}" destId="{274BB305-C6F6-4780-B5D0-CEA1846B2CD0}" srcOrd="1" destOrd="0" presId="urn:microsoft.com/office/officeart/2005/8/layout/hierarchy1"/>
    <dgm:cxn modelId="{97FB3BB3-FD49-4265-97CE-055419F80479}" type="presParOf" srcId="{1E2E721C-7D42-4FDE-92B8-7AFAB261DB8F}" destId="{0CC98CD6-533A-43BF-9D80-9D18EE62F076}" srcOrd="4" destOrd="0" presId="urn:microsoft.com/office/officeart/2005/8/layout/hierarchy1"/>
    <dgm:cxn modelId="{F7B60820-F425-4EC6-B7E9-7527F2C8CE84}" type="presParOf" srcId="{1E2E721C-7D42-4FDE-92B8-7AFAB261DB8F}" destId="{D9F5A348-D57E-4A01-927F-320D45FAEEB6}" srcOrd="5" destOrd="0" presId="urn:microsoft.com/office/officeart/2005/8/layout/hierarchy1"/>
    <dgm:cxn modelId="{036225E6-A20D-4E86-BAF0-532767B736F9}" type="presParOf" srcId="{D9F5A348-D57E-4A01-927F-320D45FAEEB6}" destId="{F1E78872-686E-4D29-AD6B-68E6AF01A6EB}" srcOrd="0" destOrd="0" presId="urn:microsoft.com/office/officeart/2005/8/layout/hierarchy1"/>
    <dgm:cxn modelId="{65DEC279-1FA7-4E7B-8848-18F080B775C1}" type="presParOf" srcId="{F1E78872-686E-4D29-AD6B-68E6AF01A6EB}" destId="{ACC08310-1085-40F2-ACD2-2A860733D7BB}" srcOrd="0" destOrd="0" presId="urn:microsoft.com/office/officeart/2005/8/layout/hierarchy1"/>
    <dgm:cxn modelId="{8A45CB5D-801C-4542-8B20-44D271AE92DA}" type="presParOf" srcId="{F1E78872-686E-4D29-AD6B-68E6AF01A6EB}" destId="{391DBBF1-EC07-458D-AE61-8D88C64FD9F8}" srcOrd="1" destOrd="0" presId="urn:microsoft.com/office/officeart/2005/8/layout/hierarchy1"/>
    <dgm:cxn modelId="{1E102A96-E764-4DF0-AF10-3434C1923197}" type="presParOf" srcId="{D9F5A348-D57E-4A01-927F-320D45FAEEB6}" destId="{8A64561C-B065-4435-910C-58BCA562B42F}" srcOrd="1" destOrd="0" presId="urn:microsoft.com/office/officeart/2005/8/layout/hierarchy1"/>
    <dgm:cxn modelId="{B0D86BE0-E99A-4A86-BCA6-909406CDB3A2}" type="presParOf" srcId="{1E2E721C-7D42-4FDE-92B8-7AFAB261DB8F}" destId="{D400C2E4-3C1E-4701-9461-38F109D8FFF4}" srcOrd="6" destOrd="0" presId="urn:microsoft.com/office/officeart/2005/8/layout/hierarchy1"/>
    <dgm:cxn modelId="{9DFF2A28-6E85-4A51-B9B5-D71890F07D94}" type="presParOf" srcId="{1E2E721C-7D42-4FDE-92B8-7AFAB261DB8F}" destId="{339E67E5-1AFA-49D1-9619-3167D072B181}" srcOrd="7" destOrd="0" presId="urn:microsoft.com/office/officeart/2005/8/layout/hierarchy1"/>
    <dgm:cxn modelId="{E66CC597-302B-4B4C-8AF2-C6A9852930C3}" type="presParOf" srcId="{339E67E5-1AFA-49D1-9619-3167D072B181}" destId="{85DD4792-CBEC-4D8E-9E50-C00D432B9CEA}" srcOrd="0" destOrd="0" presId="urn:microsoft.com/office/officeart/2005/8/layout/hierarchy1"/>
    <dgm:cxn modelId="{C9EAEBDD-B59F-44CC-996A-86DC5CA36965}" type="presParOf" srcId="{85DD4792-CBEC-4D8E-9E50-C00D432B9CEA}" destId="{3EDB12CD-7112-44BC-99F0-613A52C14D44}" srcOrd="0" destOrd="0" presId="urn:microsoft.com/office/officeart/2005/8/layout/hierarchy1"/>
    <dgm:cxn modelId="{40C82A30-7001-4BDA-B828-28E9A289D141}" type="presParOf" srcId="{85DD4792-CBEC-4D8E-9E50-C00D432B9CEA}" destId="{9625F508-F158-4E32-A82B-AF235F05085C}" srcOrd="1" destOrd="0" presId="urn:microsoft.com/office/officeart/2005/8/layout/hierarchy1"/>
    <dgm:cxn modelId="{F94F000A-09D5-4E74-901E-19E9782DD326}" type="presParOf" srcId="{339E67E5-1AFA-49D1-9619-3167D072B181}" destId="{356554D6-B90A-4CBC-A27A-F0D0303914A6}" srcOrd="1" destOrd="0" presId="urn:microsoft.com/office/officeart/2005/8/layout/hierarchy1"/>
    <dgm:cxn modelId="{60088090-AD81-46CC-9557-F13EEE186D5E}" type="presParOf" srcId="{1E2E721C-7D42-4FDE-92B8-7AFAB261DB8F}" destId="{4CA67ECF-4D6F-4AFD-B12D-10D5541E726D}" srcOrd="8" destOrd="0" presId="urn:microsoft.com/office/officeart/2005/8/layout/hierarchy1"/>
    <dgm:cxn modelId="{F93E64C3-36A1-462F-B9F8-68DBC2796222}" type="presParOf" srcId="{1E2E721C-7D42-4FDE-92B8-7AFAB261DB8F}" destId="{BE121E86-4160-4A6C-8951-60A7D2C4BD1C}" srcOrd="9" destOrd="0" presId="urn:microsoft.com/office/officeart/2005/8/layout/hierarchy1"/>
    <dgm:cxn modelId="{370637EB-C84D-47C6-80F9-F0F8FA192914}" type="presParOf" srcId="{BE121E86-4160-4A6C-8951-60A7D2C4BD1C}" destId="{FC72790F-96DC-4720-AB82-0C8D8CD98D0F}" srcOrd="0" destOrd="0" presId="urn:microsoft.com/office/officeart/2005/8/layout/hierarchy1"/>
    <dgm:cxn modelId="{B2A104BC-DC83-4DDB-B93C-4A12E91D3A0A}" type="presParOf" srcId="{FC72790F-96DC-4720-AB82-0C8D8CD98D0F}" destId="{E8C382FA-18D4-4A48-B2CF-E6898C2C429E}" srcOrd="0" destOrd="0" presId="urn:microsoft.com/office/officeart/2005/8/layout/hierarchy1"/>
    <dgm:cxn modelId="{C0D2E224-F969-4C8F-BA4C-211A12FCCAD9}" type="presParOf" srcId="{FC72790F-96DC-4720-AB82-0C8D8CD98D0F}" destId="{B0619C58-C924-4026-AFA4-BD672A67EC90}" srcOrd="1" destOrd="0" presId="urn:microsoft.com/office/officeart/2005/8/layout/hierarchy1"/>
    <dgm:cxn modelId="{2C7DDB98-5F96-44F0-9D95-79F0A346F3E3}" type="presParOf" srcId="{BE121E86-4160-4A6C-8951-60A7D2C4BD1C}" destId="{8AFAA1CF-E613-4DED-9EE8-E7FD7DC5EFE4}" srcOrd="1" destOrd="0" presId="urn:microsoft.com/office/officeart/2005/8/layout/hierarchy1"/>
    <dgm:cxn modelId="{E7AFCAE8-3ACF-406D-A1C2-ECDE96011469}" type="presParOf" srcId="{1E2E721C-7D42-4FDE-92B8-7AFAB261DB8F}" destId="{573667CC-4BFD-4E7C-9F03-7D3AB35F54A1}" srcOrd="10" destOrd="0" presId="urn:microsoft.com/office/officeart/2005/8/layout/hierarchy1"/>
    <dgm:cxn modelId="{9055E978-D9D8-4AA8-BB10-89329C552EB9}" type="presParOf" srcId="{1E2E721C-7D42-4FDE-92B8-7AFAB261DB8F}" destId="{9AB547A3-0889-43FF-B667-266451BF3DB9}" srcOrd="11" destOrd="0" presId="urn:microsoft.com/office/officeart/2005/8/layout/hierarchy1"/>
    <dgm:cxn modelId="{7461EDCD-BC04-4A79-BA45-0880601315D2}" type="presParOf" srcId="{9AB547A3-0889-43FF-B667-266451BF3DB9}" destId="{2BCEBB81-90E7-464E-9F5F-2F2D95505D48}" srcOrd="0" destOrd="0" presId="urn:microsoft.com/office/officeart/2005/8/layout/hierarchy1"/>
    <dgm:cxn modelId="{1C58AA4A-007B-4F57-9DE9-0B34C20E80C8}" type="presParOf" srcId="{2BCEBB81-90E7-464E-9F5F-2F2D95505D48}" destId="{C4925937-1478-430A-8049-5C157ADFCC8C}" srcOrd="0" destOrd="0" presId="urn:microsoft.com/office/officeart/2005/8/layout/hierarchy1"/>
    <dgm:cxn modelId="{EAAFA2EE-C8FD-4D71-8EAF-F4DB7E535852}" type="presParOf" srcId="{2BCEBB81-90E7-464E-9F5F-2F2D95505D48}" destId="{93AAF9C3-AF72-48FC-AE12-0F84E5A5D172}" srcOrd="1" destOrd="0" presId="urn:microsoft.com/office/officeart/2005/8/layout/hierarchy1"/>
    <dgm:cxn modelId="{A6843F60-4C9D-42A5-A849-E2778C01C446}" type="presParOf" srcId="{9AB547A3-0889-43FF-B667-266451BF3DB9}" destId="{4B3817EE-19A5-4C7C-81C9-F52542CF704B}" srcOrd="1" destOrd="0" presId="urn:microsoft.com/office/officeart/2005/8/layout/hierarchy1"/>
    <dgm:cxn modelId="{12AEF022-304E-4748-82B6-A1580C1C1C14}" type="presParOf" srcId="{1E2E721C-7D42-4FDE-92B8-7AFAB261DB8F}" destId="{B3796CF6-C1A0-4947-B1BC-B8FCC111D8EA}" srcOrd="12" destOrd="0" presId="urn:microsoft.com/office/officeart/2005/8/layout/hierarchy1"/>
    <dgm:cxn modelId="{F180400F-7092-45A8-9894-2E764358F610}" type="presParOf" srcId="{1E2E721C-7D42-4FDE-92B8-7AFAB261DB8F}" destId="{3634DF0F-B32C-42F5-943B-10FD5E51BC73}" srcOrd="13" destOrd="0" presId="urn:microsoft.com/office/officeart/2005/8/layout/hierarchy1"/>
    <dgm:cxn modelId="{07D1955C-4201-4C40-89B1-B3724E6FE7A4}" type="presParOf" srcId="{3634DF0F-B32C-42F5-943B-10FD5E51BC73}" destId="{452A0A47-C502-4BBC-8269-4B8AEA0F5EAD}" srcOrd="0" destOrd="0" presId="urn:microsoft.com/office/officeart/2005/8/layout/hierarchy1"/>
    <dgm:cxn modelId="{E1409048-5E05-41FF-B922-A4208BF0C009}" type="presParOf" srcId="{452A0A47-C502-4BBC-8269-4B8AEA0F5EAD}" destId="{FC08BAD4-927C-475B-981F-7BAE851C554F}" srcOrd="0" destOrd="0" presId="urn:microsoft.com/office/officeart/2005/8/layout/hierarchy1"/>
    <dgm:cxn modelId="{9BE3C6AE-8008-49B7-B004-11C9795EC144}" type="presParOf" srcId="{452A0A47-C502-4BBC-8269-4B8AEA0F5EAD}" destId="{7B08B997-F200-4344-87EE-B3A4AB4ED711}" srcOrd="1" destOrd="0" presId="urn:microsoft.com/office/officeart/2005/8/layout/hierarchy1"/>
    <dgm:cxn modelId="{CED30D25-3588-45A0-AA5C-E493341A478A}" type="presParOf" srcId="{3634DF0F-B32C-42F5-943B-10FD5E51BC73}" destId="{AD56AEBD-E6B4-4FA1-B79C-FF27B403EAD6}" srcOrd="1" destOrd="0" presId="urn:microsoft.com/office/officeart/2005/8/layout/hierarchy1"/>
    <dgm:cxn modelId="{A0E9438F-F527-425E-8390-F140DAA9CA43}" type="presParOf" srcId="{1E2E721C-7D42-4FDE-92B8-7AFAB261DB8F}" destId="{E04C8EDA-A005-41EF-AF9E-519DB3199E95}" srcOrd="14" destOrd="0" presId="urn:microsoft.com/office/officeart/2005/8/layout/hierarchy1"/>
    <dgm:cxn modelId="{43102A67-B708-4456-A54F-6BE128787527}" type="presParOf" srcId="{1E2E721C-7D42-4FDE-92B8-7AFAB261DB8F}" destId="{2615B4BE-E375-4198-8730-78C42644C395}" srcOrd="15" destOrd="0" presId="urn:microsoft.com/office/officeart/2005/8/layout/hierarchy1"/>
    <dgm:cxn modelId="{948DDD6F-F063-4B2F-A5B4-5B048ACB7601}" type="presParOf" srcId="{2615B4BE-E375-4198-8730-78C42644C395}" destId="{072A4B85-5F5D-4FFE-B694-1656B01045F6}" srcOrd="0" destOrd="0" presId="urn:microsoft.com/office/officeart/2005/8/layout/hierarchy1"/>
    <dgm:cxn modelId="{4C40C1C8-9E02-419A-A089-56FCE230F441}" type="presParOf" srcId="{072A4B85-5F5D-4FFE-B694-1656B01045F6}" destId="{5DC964B2-AF0B-4435-AA70-B7912E0A12A6}" srcOrd="0" destOrd="0" presId="urn:microsoft.com/office/officeart/2005/8/layout/hierarchy1"/>
    <dgm:cxn modelId="{57EF22A8-81DE-4BC9-B5A1-7DA32F86950F}" type="presParOf" srcId="{072A4B85-5F5D-4FFE-B694-1656B01045F6}" destId="{AC1700E4-4FE2-46BE-9155-E6194CFFF39F}" srcOrd="1" destOrd="0" presId="urn:microsoft.com/office/officeart/2005/8/layout/hierarchy1"/>
    <dgm:cxn modelId="{290108F5-6FB0-463D-9E06-B70295860E01}" type="presParOf" srcId="{2615B4BE-E375-4198-8730-78C42644C395}" destId="{CA8F88DB-0457-4E13-B0E4-1BAB1E772BE9}" srcOrd="1" destOrd="0" presId="urn:microsoft.com/office/officeart/2005/8/layout/hierarchy1"/>
    <dgm:cxn modelId="{24CD8EE9-286B-4C46-900F-64624125C339}" type="presParOf" srcId="{1E2E721C-7D42-4FDE-92B8-7AFAB261DB8F}" destId="{6E783256-D1E2-48F7-9BE9-6819F54309F3}" srcOrd="16" destOrd="0" presId="urn:microsoft.com/office/officeart/2005/8/layout/hierarchy1"/>
    <dgm:cxn modelId="{CA6B3F34-9601-467A-9C8D-9AE9CA78A0DC}" type="presParOf" srcId="{1E2E721C-7D42-4FDE-92B8-7AFAB261DB8F}" destId="{E1E2D01B-76FC-4CB1-B13C-1550913E4A8A}" srcOrd="17" destOrd="0" presId="urn:microsoft.com/office/officeart/2005/8/layout/hierarchy1"/>
    <dgm:cxn modelId="{B9020A11-F4EC-4F8D-B511-3CE501F06B45}" type="presParOf" srcId="{E1E2D01B-76FC-4CB1-B13C-1550913E4A8A}" destId="{EB00EC08-081B-4ADF-8AD9-0380A7DDF1EC}" srcOrd="0" destOrd="0" presId="urn:microsoft.com/office/officeart/2005/8/layout/hierarchy1"/>
    <dgm:cxn modelId="{08445CE5-DE97-4334-8882-C593F566BD2D}" type="presParOf" srcId="{EB00EC08-081B-4ADF-8AD9-0380A7DDF1EC}" destId="{9AA3B73C-8175-45AE-A55B-323FF3A3515B}" srcOrd="0" destOrd="0" presId="urn:microsoft.com/office/officeart/2005/8/layout/hierarchy1"/>
    <dgm:cxn modelId="{80B590FB-4C13-41A5-8F53-D25220B209AE}" type="presParOf" srcId="{EB00EC08-081B-4ADF-8AD9-0380A7DDF1EC}" destId="{FC480787-69BF-4B0F-9E4D-2F5420453936}" srcOrd="1" destOrd="0" presId="urn:microsoft.com/office/officeart/2005/8/layout/hierarchy1"/>
    <dgm:cxn modelId="{1F379E6D-EA25-4200-9AF7-B1DF464518C4}" type="presParOf" srcId="{E1E2D01B-76FC-4CB1-B13C-1550913E4A8A}" destId="{4EA64C1A-927F-4003-90A0-90DDC352C183}" srcOrd="1" destOrd="0" presId="urn:microsoft.com/office/officeart/2005/8/layout/hierarchy1"/>
    <dgm:cxn modelId="{A4E230C0-66DE-49F7-B747-9C24029F18AD}" type="presParOf" srcId="{1E2E721C-7D42-4FDE-92B8-7AFAB261DB8F}" destId="{0E72EA1D-9693-4090-9738-A285C64C5FF9}" srcOrd="18" destOrd="0" presId="urn:microsoft.com/office/officeart/2005/8/layout/hierarchy1"/>
    <dgm:cxn modelId="{180095A5-4006-4FEF-9923-776D9321D3C7}" type="presParOf" srcId="{1E2E721C-7D42-4FDE-92B8-7AFAB261DB8F}" destId="{CD565D04-BD9B-4AB8-A98A-5536F6320D7D}" srcOrd="19" destOrd="0" presId="urn:microsoft.com/office/officeart/2005/8/layout/hierarchy1"/>
    <dgm:cxn modelId="{10376585-3299-469C-96AA-CA4754039B55}" type="presParOf" srcId="{CD565D04-BD9B-4AB8-A98A-5536F6320D7D}" destId="{40DC6FA2-5F63-4B08-8384-6E2C94C0807E}" srcOrd="0" destOrd="0" presId="urn:microsoft.com/office/officeart/2005/8/layout/hierarchy1"/>
    <dgm:cxn modelId="{258AE066-89F1-4326-8B4D-1BEAEC389F8D}" type="presParOf" srcId="{40DC6FA2-5F63-4B08-8384-6E2C94C0807E}" destId="{3E9A610B-BCBC-45DF-8286-446122A3FABF}" srcOrd="0" destOrd="0" presId="urn:microsoft.com/office/officeart/2005/8/layout/hierarchy1"/>
    <dgm:cxn modelId="{48188CCC-9797-41C0-B662-6E37FD427AB9}" type="presParOf" srcId="{40DC6FA2-5F63-4B08-8384-6E2C94C0807E}" destId="{8838594D-22FA-4D15-B223-AF535D28D55E}" srcOrd="1" destOrd="0" presId="urn:microsoft.com/office/officeart/2005/8/layout/hierarchy1"/>
    <dgm:cxn modelId="{80479309-6B34-40D6-81C1-49181827B202}" type="presParOf" srcId="{CD565D04-BD9B-4AB8-A98A-5536F6320D7D}" destId="{70FA1422-5432-406E-B784-4667754C9C7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FB467A-145D-4749-9625-13FE8210721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B108D7-43B0-4FCF-A8EC-56710CD94016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/>
            <a:t>Формы организации деятельности</a:t>
          </a:r>
          <a:endParaRPr lang="ru-RU" sz="2000" dirty="0"/>
        </a:p>
      </dgm:t>
    </dgm:pt>
    <dgm:pt modelId="{C896C2F5-A880-4FC7-B470-4B969E3D26C3}" type="parTrans" cxnId="{55548EC8-4B17-42AF-8C40-356FB4979AA0}">
      <dgm:prSet/>
      <dgm:spPr/>
      <dgm:t>
        <a:bodyPr/>
        <a:lstStyle/>
        <a:p>
          <a:endParaRPr lang="ru-RU"/>
        </a:p>
      </dgm:t>
    </dgm:pt>
    <dgm:pt modelId="{FFB96715-84AE-4F93-9D32-8D88FFF85F4A}" type="sibTrans" cxnId="{55548EC8-4B17-42AF-8C40-356FB4979AA0}">
      <dgm:prSet/>
      <dgm:spPr/>
      <dgm:t>
        <a:bodyPr/>
        <a:lstStyle/>
        <a:p>
          <a:endParaRPr lang="ru-RU"/>
        </a:p>
      </dgm:t>
    </dgm:pt>
    <dgm:pt modelId="{C678190D-79E0-446C-AC3A-4679C29AF508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Непосредственно-образовательная деятельность</a:t>
          </a:r>
          <a:endParaRPr lang="ru-RU" dirty="0"/>
        </a:p>
      </dgm:t>
    </dgm:pt>
    <dgm:pt modelId="{1890F5E5-FF53-4199-94D5-9288B39F273D}" type="parTrans" cxnId="{09252133-F063-4160-B179-BA64441E7F0F}">
      <dgm:prSet/>
      <dgm:spPr/>
      <dgm:t>
        <a:bodyPr/>
        <a:lstStyle/>
        <a:p>
          <a:endParaRPr lang="ru-RU"/>
        </a:p>
      </dgm:t>
    </dgm:pt>
    <dgm:pt modelId="{52E36CD9-9D26-4A59-A8D5-8B109B2FCBBD}" type="sibTrans" cxnId="{09252133-F063-4160-B179-BA64441E7F0F}">
      <dgm:prSet/>
      <dgm:spPr/>
      <dgm:t>
        <a:bodyPr/>
        <a:lstStyle/>
        <a:p>
          <a:endParaRPr lang="ru-RU"/>
        </a:p>
      </dgm:t>
    </dgm:pt>
    <dgm:pt modelId="{A76DFCD8-305A-4A3B-8C5A-25E72F8E6999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Образовательная деятельность, осуществляемая в ходе режимных моментов</a:t>
          </a:r>
          <a:endParaRPr lang="ru-RU" dirty="0"/>
        </a:p>
      </dgm:t>
    </dgm:pt>
    <dgm:pt modelId="{3EC5FB80-F2CE-41BC-9013-BB1957D165E9}" type="parTrans" cxnId="{D110615A-0F0F-4D66-890E-A453252C5BDD}">
      <dgm:prSet/>
      <dgm:spPr/>
      <dgm:t>
        <a:bodyPr/>
        <a:lstStyle/>
        <a:p>
          <a:endParaRPr lang="ru-RU"/>
        </a:p>
      </dgm:t>
    </dgm:pt>
    <dgm:pt modelId="{AE014A7F-84C1-45B9-BEA7-F32A2C05DF80}" type="sibTrans" cxnId="{D110615A-0F0F-4D66-890E-A453252C5BDD}">
      <dgm:prSet/>
      <dgm:spPr/>
      <dgm:t>
        <a:bodyPr/>
        <a:lstStyle/>
        <a:p>
          <a:endParaRPr lang="ru-RU"/>
        </a:p>
      </dgm:t>
    </dgm:pt>
    <dgm:pt modelId="{E38455C8-DB00-4402-B8F5-E9771CD41B30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Самостоятельная деятельность</a:t>
          </a:r>
          <a:endParaRPr lang="ru-RU" dirty="0"/>
        </a:p>
      </dgm:t>
    </dgm:pt>
    <dgm:pt modelId="{34F7897D-97D2-4A0A-9E9F-58CF70A25D60}" type="parTrans" cxnId="{BE311671-D61E-4A63-A1F3-ED5EBB1E4D53}">
      <dgm:prSet/>
      <dgm:spPr/>
      <dgm:t>
        <a:bodyPr/>
        <a:lstStyle/>
        <a:p>
          <a:endParaRPr lang="ru-RU"/>
        </a:p>
      </dgm:t>
    </dgm:pt>
    <dgm:pt modelId="{33738F56-67F0-4801-B967-603B4E42E727}" type="sibTrans" cxnId="{BE311671-D61E-4A63-A1F3-ED5EBB1E4D53}">
      <dgm:prSet/>
      <dgm:spPr/>
      <dgm:t>
        <a:bodyPr/>
        <a:lstStyle/>
        <a:p>
          <a:endParaRPr lang="ru-RU"/>
        </a:p>
      </dgm:t>
    </dgm:pt>
    <dgm:pt modelId="{B11A9445-8A30-4A06-BDF2-31C28DF1C6B0}">
      <dgm:prSet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Взаимодействие с семьями детей по реализации программы</a:t>
          </a:r>
          <a:endParaRPr lang="ru-RU" dirty="0"/>
        </a:p>
      </dgm:t>
    </dgm:pt>
    <dgm:pt modelId="{01F63E35-B997-47F6-8F84-6F0DC185B8F5}" type="parTrans" cxnId="{B06DAEDB-059B-4559-AA83-2D0CFC5F7208}">
      <dgm:prSet/>
      <dgm:spPr/>
      <dgm:t>
        <a:bodyPr/>
        <a:lstStyle/>
        <a:p>
          <a:endParaRPr lang="ru-RU"/>
        </a:p>
      </dgm:t>
    </dgm:pt>
    <dgm:pt modelId="{5D7EC64E-CA82-4E00-9BEB-E9DABDDB447C}" type="sibTrans" cxnId="{B06DAEDB-059B-4559-AA83-2D0CFC5F7208}">
      <dgm:prSet/>
      <dgm:spPr/>
      <dgm:t>
        <a:bodyPr/>
        <a:lstStyle/>
        <a:p>
          <a:endParaRPr lang="ru-RU"/>
        </a:p>
      </dgm:t>
    </dgm:pt>
    <dgm:pt modelId="{5DFBAC10-5EA4-4FCA-A56E-A1E2F21214CC}" type="pres">
      <dgm:prSet presAssocID="{78FB467A-145D-4749-9625-13FE8210721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CB86E8-CA19-4528-872D-00FD35A84BE4}" type="pres">
      <dgm:prSet presAssocID="{DFB108D7-43B0-4FCF-A8EC-56710CD94016}" presName="root1" presStyleCnt="0"/>
      <dgm:spPr/>
    </dgm:pt>
    <dgm:pt modelId="{9B369922-B4B0-47B4-A408-4502BAE3D538}" type="pres">
      <dgm:prSet presAssocID="{DFB108D7-43B0-4FCF-A8EC-56710CD9401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FEABB2-0951-4804-AF43-0DF44FEE2601}" type="pres">
      <dgm:prSet presAssocID="{DFB108D7-43B0-4FCF-A8EC-56710CD94016}" presName="level2hierChild" presStyleCnt="0"/>
      <dgm:spPr/>
    </dgm:pt>
    <dgm:pt modelId="{46A339AB-3117-464D-B488-0356910B5B30}" type="pres">
      <dgm:prSet presAssocID="{1890F5E5-FF53-4199-94D5-9288B39F273D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C53A8063-918C-4857-BB5E-F33B486B4D10}" type="pres">
      <dgm:prSet presAssocID="{1890F5E5-FF53-4199-94D5-9288B39F273D}" presName="connTx" presStyleLbl="parChTrans1D2" presStyleIdx="0" presStyleCnt="4"/>
      <dgm:spPr/>
      <dgm:t>
        <a:bodyPr/>
        <a:lstStyle/>
        <a:p>
          <a:endParaRPr lang="ru-RU"/>
        </a:p>
      </dgm:t>
    </dgm:pt>
    <dgm:pt modelId="{5AAC9C02-9F7F-48FB-B022-ED52FBD1E0CC}" type="pres">
      <dgm:prSet presAssocID="{C678190D-79E0-446C-AC3A-4679C29AF508}" presName="root2" presStyleCnt="0"/>
      <dgm:spPr/>
    </dgm:pt>
    <dgm:pt modelId="{209DAE6D-3DEE-41A9-AC4E-8A2DB3A86982}" type="pres">
      <dgm:prSet presAssocID="{C678190D-79E0-446C-AC3A-4679C29AF508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7CCC19-51F6-46F0-91AD-804EF59E7AE6}" type="pres">
      <dgm:prSet presAssocID="{C678190D-79E0-446C-AC3A-4679C29AF508}" presName="level3hierChild" presStyleCnt="0"/>
      <dgm:spPr/>
    </dgm:pt>
    <dgm:pt modelId="{0CC7F5A7-5F02-4B0F-9944-CEE534DADE93}" type="pres">
      <dgm:prSet presAssocID="{3EC5FB80-F2CE-41BC-9013-BB1957D165E9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924595AC-30C5-4435-B74D-87D65352A6EC}" type="pres">
      <dgm:prSet presAssocID="{3EC5FB80-F2CE-41BC-9013-BB1957D165E9}" presName="connTx" presStyleLbl="parChTrans1D2" presStyleIdx="1" presStyleCnt="4"/>
      <dgm:spPr/>
      <dgm:t>
        <a:bodyPr/>
        <a:lstStyle/>
        <a:p>
          <a:endParaRPr lang="ru-RU"/>
        </a:p>
      </dgm:t>
    </dgm:pt>
    <dgm:pt modelId="{515BC9AF-9810-409F-A2D3-FA631671EDE3}" type="pres">
      <dgm:prSet presAssocID="{A76DFCD8-305A-4A3B-8C5A-25E72F8E6999}" presName="root2" presStyleCnt="0"/>
      <dgm:spPr/>
    </dgm:pt>
    <dgm:pt modelId="{C058C3F7-8CDB-4B9C-8CEB-9E3CAE0350A8}" type="pres">
      <dgm:prSet presAssocID="{A76DFCD8-305A-4A3B-8C5A-25E72F8E6999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686614-50F4-46CA-B1AC-376A771D48D2}" type="pres">
      <dgm:prSet presAssocID="{A76DFCD8-305A-4A3B-8C5A-25E72F8E6999}" presName="level3hierChild" presStyleCnt="0"/>
      <dgm:spPr/>
    </dgm:pt>
    <dgm:pt modelId="{C68A7C84-9BC4-47C4-86B9-5C14D9AAE7A2}" type="pres">
      <dgm:prSet presAssocID="{34F7897D-97D2-4A0A-9E9F-58CF70A25D60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14EBDBEF-2618-48F1-B88F-BF5A56BB1541}" type="pres">
      <dgm:prSet presAssocID="{34F7897D-97D2-4A0A-9E9F-58CF70A25D60}" presName="connTx" presStyleLbl="parChTrans1D2" presStyleIdx="2" presStyleCnt="4"/>
      <dgm:spPr/>
      <dgm:t>
        <a:bodyPr/>
        <a:lstStyle/>
        <a:p>
          <a:endParaRPr lang="ru-RU"/>
        </a:p>
      </dgm:t>
    </dgm:pt>
    <dgm:pt modelId="{B808D4D7-CE4E-444C-B5CE-096D3FC980B0}" type="pres">
      <dgm:prSet presAssocID="{E38455C8-DB00-4402-B8F5-E9771CD41B30}" presName="root2" presStyleCnt="0"/>
      <dgm:spPr/>
    </dgm:pt>
    <dgm:pt modelId="{EAF2F82B-46C1-461D-BED4-71963C530DB7}" type="pres">
      <dgm:prSet presAssocID="{E38455C8-DB00-4402-B8F5-E9771CD41B30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4EE124-CB1C-4588-AA52-A2231511F27C}" type="pres">
      <dgm:prSet presAssocID="{E38455C8-DB00-4402-B8F5-E9771CD41B30}" presName="level3hierChild" presStyleCnt="0"/>
      <dgm:spPr/>
    </dgm:pt>
    <dgm:pt modelId="{863B41C6-7130-4481-84BA-63F5929FE581}" type="pres">
      <dgm:prSet presAssocID="{01F63E35-B997-47F6-8F84-6F0DC185B8F5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970EB521-0003-4955-9840-55DBF7C54B1B}" type="pres">
      <dgm:prSet presAssocID="{01F63E35-B997-47F6-8F84-6F0DC185B8F5}" presName="connTx" presStyleLbl="parChTrans1D2" presStyleIdx="3" presStyleCnt="4"/>
      <dgm:spPr/>
      <dgm:t>
        <a:bodyPr/>
        <a:lstStyle/>
        <a:p>
          <a:endParaRPr lang="ru-RU"/>
        </a:p>
      </dgm:t>
    </dgm:pt>
    <dgm:pt modelId="{70BE17CB-752A-40A3-BBC6-3A126FF7F29D}" type="pres">
      <dgm:prSet presAssocID="{B11A9445-8A30-4A06-BDF2-31C28DF1C6B0}" presName="root2" presStyleCnt="0"/>
      <dgm:spPr/>
    </dgm:pt>
    <dgm:pt modelId="{440C24DF-7477-424B-A28C-171C49D34A9F}" type="pres">
      <dgm:prSet presAssocID="{B11A9445-8A30-4A06-BDF2-31C28DF1C6B0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57E65B-E8DD-47D2-894B-2C1B896929CD}" type="pres">
      <dgm:prSet presAssocID="{B11A9445-8A30-4A06-BDF2-31C28DF1C6B0}" presName="level3hierChild" presStyleCnt="0"/>
      <dgm:spPr/>
    </dgm:pt>
  </dgm:ptLst>
  <dgm:cxnLst>
    <dgm:cxn modelId="{8F84C71B-FB1A-44FC-96CC-F8EDEA90F42B}" type="presOf" srcId="{1890F5E5-FF53-4199-94D5-9288B39F273D}" destId="{C53A8063-918C-4857-BB5E-F33B486B4D10}" srcOrd="1" destOrd="0" presId="urn:microsoft.com/office/officeart/2008/layout/HorizontalMultiLevelHierarchy"/>
    <dgm:cxn modelId="{55548EC8-4B17-42AF-8C40-356FB4979AA0}" srcId="{78FB467A-145D-4749-9625-13FE82107219}" destId="{DFB108D7-43B0-4FCF-A8EC-56710CD94016}" srcOrd="0" destOrd="0" parTransId="{C896C2F5-A880-4FC7-B470-4B969E3D26C3}" sibTransId="{FFB96715-84AE-4F93-9D32-8D88FFF85F4A}"/>
    <dgm:cxn modelId="{67D7E57E-2AB7-483F-9F0F-11059AEEA1E7}" type="presOf" srcId="{78FB467A-145D-4749-9625-13FE82107219}" destId="{5DFBAC10-5EA4-4FCA-A56E-A1E2F21214CC}" srcOrd="0" destOrd="0" presId="urn:microsoft.com/office/officeart/2008/layout/HorizontalMultiLevelHierarchy"/>
    <dgm:cxn modelId="{D110615A-0F0F-4D66-890E-A453252C5BDD}" srcId="{DFB108D7-43B0-4FCF-A8EC-56710CD94016}" destId="{A76DFCD8-305A-4A3B-8C5A-25E72F8E6999}" srcOrd="1" destOrd="0" parTransId="{3EC5FB80-F2CE-41BC-9013-BB1957D165E9}" sibTransId="{AE014A7F-84C1-45B9-BEA7-F32A2C05DF80}"/>
    <dgm:cxn modelId="{2DF552F9-F0B3-4900-B11E-B5615B520D8D}" type="presOf" srcId="{1890F5E5-FF53-4199-94D5-9288B39F273D}" destId="{46A339AB-3117-464D-B488-0356910B5B30}" srcOrd="0" destOrd="0" presId="urn:microsoft.com/office/officeart/2008/layout/HorizontalMultiLevelHierarchy"/>
    <dgm:cxn modelId="{B06DAEDB-059B-4559-AA83-2D0CFC5F7208}" srcId="{DFB108D7-43B0-4FCF-A8EC-56710CD94016}" destId="{B11A9445-8A30-4A06-BDF2-31C28DF1C6B0}" srcOrd="3" destOrd="0" parTransId="{01F63E35-B997-47F6-8F84-6F0DC185B8F5}" sibTransId="{5D7EC64E-CA82-4E00-9BEB-E9DABDDB447C}"/>
    <dgm:cxn modelId="{09252133-F063-4160-B179-BA64441E7F0F}" srcId="{DFB108D7-43B0-4FCF-A8EC-56710CD94016}" destId="{C678190D-79E0-446C-AC3A-4679C29AF508}" srcOrd="0" destOrd="0" parTransId="{1890F5E5-FF53-4199-94D5-9288B39F273D}" sibTransId="{52E36CD9-9D26-4A59-A8D5-8B109B2FCBBD}"/>
    <dgm:cxn modelId="{8D012ECB-B819-44B0-95AA-5A3818E0EDE0}" type="presOf" srcId="{B11A9445-8A30-4A06-BDF2-31C28DF1C6B0}" destId="{440C24DF-7477-424B-A28C-171C49D34A9F}" srcOrd="0" destOrd="0" presId="urn:microsoft.com/office/officeart/2008/layout/HorizontalMultiLevelHierarchy"/>
    <dgm:cxn modelId="{F7C733BA-51B9-4E2A-98A0-56FFF7225DDB}" type="presOf" srcId="{01F63E35-B997-47F6-8F84-6F0DC185B8F5}" destId="{863B41C6-7130-4481-84BA-63F5929FE581}" srcOrd="0" destOrd="0" presId="urn:microsoft.com/office/officeart/2008/layout/HorizontalMultiLevelHierarchy"/>
    <dgm:cxn modelId="{E547AFA1-E1EF-4A48-8888-6F8B431BACEB}" type="presOf" srcId="{3EC5FB80-F2CE-41BC-9013-BB1957D165E9}" destId="{924595AC-30C5-4435-B74D-87D65352A6EC}" srcOrd="1" destOrd="0" presId="urn:microsoft.com/office/officeart/2008/layout/HorizontalMultiLevelHierarchy"/>
    <dgm:cxn modelId="{F9D6CD44-510F-4452-88FE-ABF605D8EF37}" type="presOf" srcId="{DFB108D7-43B0-4FCF-A8EC-56710CD94016}" destId="{9B369922-B4B0-47B4-A408-4502BAE3D538}" srcOrd="0" destOrd="0" presId="urn:microsoft.com/office/officeart/2008/layout/HorizontalMultiLevelHierarchy"/>
    <dgm:cxn modelId="{BE311671-D61E-4A63-A1F3-ED5EBB1E4D53}" srcId="{DFB108D7-43B0-4FCF-A8EC-56710CD94016}" destId="{E38455C8-DB00-4402-B8F5-E9771CD41B30}" srcOrd="2" destOrd="0" parTransId="{34F7897D-97D2-4A0A-9E9F-58CF70A25D60}" sibTransId="{33738F56-67F0-4801-B967-603B4E42E727}"/>
    <dgm:cxn modelId="{DA7837F8-1E97-4E63-94D0-F6F90E23E9A1}" type="presOf" srcId="{01F63E35-B997-47F6-8F84-6F0DC185B8F5}" destId="{970EB521-0003-4955-9840-55DBF7C54B1B}" srcOrd="1" destOrd="0" presId="urn:microsoft.com/office/officeart/2008/layout/HorizontalMultiLevelHierarchy"/>
    <dgm:cxn modelId="{C801592F-88CC-43A6-9E0E-7855D8C474F7}" type="presOf" srcId="{C678190D-79E0-446C-AC3A-4679C29AF508}" destId="{209DAE6D-3DEE-41A9-AC4E-8A2DB3A86982}" srcOrd="0" destOrd="0" presId="urn:microsoft.com/office/officeart/2008/layout/HorizontalMultiLevelHierarchy"/>
    <dgm:cxn modelId="{35A3F907-B9DD-4D16-B97F-80771721F455}" type="presOf" srcId="{E38455C8-DB00-4402-B8F5-E9771CD41B30}" destId="{EAF2F82B-46C1-461D-BED4-71963C530DB7}" srcOrd="0" destOrd="0" presId="urn:microsoft.com/office/officeart/2008/layout/HorizontalMultiLevelHierarchy"/>
    <dgm:cxn modelId="{8B96EE7D-92B8-4681-B359-146E961B5E4D}" type="presOf" srcId="{3EC5FB80-F2CE-41BC-9013-BB1957D165E9}" destId="{0CC7F5A7-5F02-4B0F-9944-CEE534DADE93}" srcOrd="0" destOrd="0" presId="urn:microsoft.com/office/officeart/2008/layout/HorizontalMultiLevelHierarchy"/>
    <dgm:cxn modelId="{BA2F5A3A-2C91-4867-B899-A25E9FA38E89}" type="presOf" srcId="{34F7897D-97D2-4A0A-9E9F-58CF70A25D60}" destId="{C68A7C84-9BC4-47C4-86B9-5C14D9AAE7A2}" srcOrd="0" destOrd="0" presId="urn:microsoft.com/office/officeart/2008/layout/HorizontalMultiLevelHierarchy"/>
    <dgm:cxn modelId="{B23A35B3-09FD-4A25-84EF-5E4678F69F56}" type="presOf" srcId="{A76DFCD8-305A-4A3B-8C5A-25E72F8E6999}" destId="{C058C3F7-8CDB-4B9C-8CEB-9E3CAE0350A8}" srcOrd="0" destOrd="0" presId="urn:microsoft.com/office/officeart/2008/layout/HorizontalMultiLevelHierarchy"/>
    <dgm:cxn modelId="{50B88B34-95A5-4F9F-B20C-D766944E05B3}" type="presOf" srcId="{34F7897D-97D2-4A0A-9E9F-58CF70A25D60}" destId="{14EBDBEF-2618-48F1-B88F-BF5A56BB1541}" srcOrd="1" destOrd="0" presId="urn:microsoft.com/office/officeart/2008/layout/HorizontalMultiLevelHierarchy"/>
    <dgm:cxn modelId="{BC49F776-6257-4EE2-B85C-BA64C01A6F4A}" type="presParOf" srcId="{5DFBAC10-5EA4-4FCA-A56E-A1E2F21214CC}" destId="{FBCB86E8-CA19-4528-872D-00FD35A84BE4}" srcOrd="0" destOrd="0" presId="urn:microsoft.com/office/officeart/2008/layout/HorizontalMultiLevelHierarchy"/>
    <dgm:cxn modelId="{FC86AC03-BB8D-45A6-BB45-E1821CA8F823}" type="presParOf" srcId="{FBCB86E8-CA19-4528-872D-00FD35A84BE4}" destId="{9B369922-B4B0-47B4-A408-4502BAE3D538}" srcOrd="0" destOrd="0" presId="urn:microsoft.com/office/officeart/2008/layout/HorizontalMultiLevelHierarchy"/>
    <dgm:cxn modelId="{03B92657-8233-4185-A739-341E939B75FF}" type="presParOf" srcId="{FBCB86E8-CA19-4528-872D-00FD35A84BE4}" destId="{5BFEABB2-0951-4804-AF43-0DF44FEE2601}" srcOrd="1" destOrd="0" presId="urn:microsoft.com/office/officeart/2008/layout/HorizontalMultiLevelHierarchy"/>
    <dgm:cxn modelId="{0B2A85C0-338B-4757-8DB6-08988F30F07A}" type="presParOf" srcId="{5BFEABB2-0951-4804-AF43-0DF44FEE2601}" destId="{46A339AB-3117-464D-B488-0356910B5B30}" srcOrd="0" destOrd="0" presId="urn:microsoft.com/office/officeart/2008/layout/HorizontalMultiLevelHierarchy"/>
    <dgm:cxn modelId="{658CA4C7-5E5C-4FDD-B136-ED9C720550ED}" type="presParOf" srcId="{46A339AB-3117-464D-B488-0356910B5B30}" destId="{C53A8063-918C-4857-BB5E-F33B486B4D10}" srcOrd="0" destOrd="0" presId="urn:microsoft.com/office/officeart/2008/layout/HorizontalMultiLevelHierarchy"/>
    <dgm:cxn modelId="{E5C70927-B9EA-4782-AA5D-9414DEFD9F11}" type="presParOf" srcId="{5BFEABB2-0951-4804-AF43-0DF44FEE2601}" destId="{5AAC9C02-9F7F-48FB-B022-ED52FBD1E0CC}" srcOrd="1" destOrd="0" presId="urn:microsoft.com/office/officeart/2008/layout/HorizontalMultiLevelHierarchy"/>
    <dgm:cxn modelId="{58B104F5-C98F-4E21-AC9F-515A4D6CC848}" type="presParOf" srcId="{5AAC9C02-9F7F-48FB-B022-ED52FBD1E0CC}" destId="{209DAE6D-3DEE-41A9-AC4E-8A2DB3A86982}" srcOrd="0" destOrd="0" presId="urn:microsoft.com/office/officeart/2008/layout/HorizontalMultiLevelHierarchy"/>
    <dgm:cxn modelId="{43305CEA-4452-426B-A853-4B92983FC1F1}" type="presParOf" srcId="{5AAC9C02-9F7F-48FB-B022-ED52FBD1E0CC}" destId="{567CCC19-51F6-46F0-91AD-804EF59E7AE6}" srcOrd="1" destOrd="0" presId="urn:microsoft.com/office/officeart/2008/layout/HorizontalMultiLevelHierarchy"/>
    <dgm:cxn modelId="{AF1CF51C-365F-40E6-809D-AA9F5ADE7B1E}" type="presParOf" srcId="{5BFEABB2-0951-4804-AF43-0DF44FEE2601}" destId="{0CC7F5A7-5F02-4B0F-9944-CEE534DADE93}" srcOrd="2" destOrd="0" presId="urn:microsoft.com/office/officeart/2008/layout/HorizontalMultiLevelHierarchy"/>
    <dgm:cxn modelId="{DAE9039C-115A-4D96-8D65-C761CB03C25B}" type="presParOf" srcId="{0CC7F5A7-5F02-4B0F-9944-CEE534DADE93}" destId="{924595AC-30C5-4435-B74D-87D65352A6EC}" srcOrd="0" destOrd="0" presId="urn:microsoft.com/office/officeart/2008/layout/HorizontalMultiLevelHierarchy"/>
    <dgm:cxn modelId="{FCC8692E-0839-40D8-BC1C-31DBA5E8E683}" type="presParOf" srcId="{5BFEABB2-0951-4804-AF43-0DF44FEE2601}" destId="{515BC9AF-9810-409F-A2D3-FA631671EDE3}" srcOrd="3" destOrd="0" presId="urn:microsoft.com/office/officeart/2008/layout/HorizontalMultiLevelHierarchy"/>
    <dgm:cxn modelId="{60C70A99-0516-4350-9F76-B54A720CCDD5}" type="presParOf" srcId="{515BC9AF-9810-409F-A2D3-FA631671EDE3}" destId="{C058C3F7-8CDB-4B9C-8CEB-9E3CAE0350A8}" srcOrd="0" destOrd="0" presId="urn:microsoft.com/office/officeart/2008/layout/HorizontalMultiLevelHierarchy"/>
    <dgm:cxn modelId="{99979D5A-610E-4589-94F0-46D79B35B885}" type="presParOf" srcId="{515BC9AF-9810-409F-A2D3-FA631671EDE3}" destId="{BC686614-50F4-46CA-B1AC-376A771D48D2}" srcOrd="1" destOrd="0" presId="urn:microsoft.com/office/officeart/2008/layout/HorizontalMultiLevelHierarchy"/>
    <dgm:cxn modelId="{41754512-95BF-44EC-AE19-31593702821F}" type="presParOf" srcId="{5BFEABB2-0951-4804-AF43-0DF44FEE2601}" destId="{C68A7C84-9BC4-47C4-86B9-5C14D9AAE7A2}" srcOrd="4" destOrd="0" presId="urn:microsoft.com/office/officeart/2008/layout/HorizontalMultiLevelHierarchy"/>
    <dgm:cxn modelId="{4568E80C-7F50-4C9D-971D-9041EFC15FDE}" type="presParOf" srcId="{C68A7C84-9BC4-47C4-86B9-5C14D9AAE7A2}" destId="{14EBDBEF-2618-48F1-B88F-BF5A56BB1541}" srcOrd="0" destOrd="0" presId="urn:microsoft.com/office/officeart/2008/layout/HorizontalMultiLevelHierarchy"/>
    <dgm:cxn modelId="{1B2E07A3-40BA-47BF-AE08-EA38CE483D87}" type="presParOf" srcId="{5BFEABB2-0951-4804-AF43-0DF44FEE2601}" destId="{B808D4D7-CE4E-444C-B5CE-096D3FC980B0}" srcOrd="5" destOrd="0" presId="urn:microsoft.com/office/officeart/2008/layout/HorizontalMultiLevelHierarchy"/>
    <dgm:cxn modelId="{6506D85B-1B6A-430E-8FBA-F6750BF590CF}" type="presParOf" srcId="{B808D4D7-CE4E-444C-B5CE-096D3FC980B0}" destId="{EAF2F82B-46C1-461D-BED4-71963C530DB7}" srcOrd="0" destOrd="0" presId="urn:microsoft.com/office/officeart/2008/layout/HorizontalMultiLevelHierarchy"/>
    <dgm:cxn modelId="{01C85521-E870-4B93-BD31-A30B196B96BA}" type="presParOf" srcId="{B808D4D7-CE4E-444C-B5CE-096D3FC980B0}" destId="{D14EE124-CB1C-4588-AA52-A2231511F27C}" srcOrd="1" destOrd="0" presId="urn:microsoft.com/office/officeart/2008/layout/HorizontalMultiLevelHierarchy"/>
    <dgm:cxn modelId="{28CCB9F8-3A67-4601-B67E-1CD66F950DC8}" type="presParOf" srcId="{5BFEABB2-0951-4804-AF43-0DF44FEE2601}" destId="{863B41C6-7130-4481-84BA-63F5929FE581}" srcOrd="6" destOrd="0" presId="urn:microsoft.com/office/officeart/2008/layout/HorizontalMultiLevelHierarchy"/>
    <dgm:cxn modelId="{D7403F55-87F3-45CB-9522-D609B9816774}" type="presParOf" srcId="{863B41C6-7130-4481-84BA-63F5929FE581}" destId="{970EB521-0003-4955-9840-55DBF7C54B1B}" srcOrd="0" destOrd="0" presId="urn:microsoft.com/office/officeart/2008/layout/HorizontalMultiLevelHierarchy"/>
    <dgm:cxn modelId="{DC4E52D1-D749-4D17-AD23-0E37C5CE01E2}" type="presParOf" srcId="{5BFEABB2-0951-4804-AF43-0DF44FEE2601}" destId="{70BE17CB-752A-40A3-BBC6-3A126FF7F29D}" srcOrd="7" destOrd="0" presId="urn:microsoft.com/office/officeart/2008/layout/HorizontalMultiLevelHierarchy"/>
    <dgm:cxn modelId="{E1DB1528-4932-4516-A182-E7E174326B13}" type="presParOf" srcId="{70BE17CB-752A-40A3-BBC6-3A126FF7F29D}" destId="{440C24DF-7477-424B-A28C-171C49D34A9F}" srcOrd="0" destOrd="0" presId="urn:microsoft.com/office/officeart/2008/layout/HorizontalMultiLevelHierarchy"/>
    <dgm:cxn modelId="{74FC2C79-480A-4138-A270-011F00E20786}" type="presParOf" srcId="{70BE17CB-752A-40A3-BBC6-3A126FF7F29D}" destId="{0157E65B-E8DD-47D2-894B-2C1B896929C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9C60E58-A646-4AF1-B810-64C48ECCB5D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9EEB3B-428C-4BF6-B2AE-3EC9EE2BF636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0070C0"/>
              </a:solidFill>
            </a:rPr>
            <a:t>Основная общеобразовательная программа дошкольного образования</a:t>
          </a:r>
          <a:endParaRPr lang="ru-RU" sz="2000" b="1" dirty="0"/>
        </a:p>
      </dgm:t>
    </dgm:pt>
    <dgm:pt modelId="{E43D9D3B-FEE2-4469-BBA1-4FFB317C026E}" type="parTrans" cxnId="{E2103222-D9C1-482D-BD61-A0E355154E33}">
      <dgm:prSet/>
      <dgm:spPr/>
      <dgm:t>
        <a:bodyPr/>
        <a:lstStyle/>
        <a:p>
          <a:endParaRPr lang="ru-RU"/>
        </a:p>
      </dgm:t>
    </dgm:pt>
    <dgm:pt modelId="{F9F5F0BA-E87B-4B19-A317-21BA66313908}" type="sibTrans" cxnId="{E2103222-D9C1-482D-BD61-A0E355154E33}">
      <dgm:prSet/>
      <dgm:spPr/>
      <dgm:t>
        <a:bodyPr/>
        <a:lstStyle/>
        <a:p>
          <a:endParaRPr lang="ru-RU"/>
        </a:p>
      </dgm:t>
    </dgm:pt>
    <dgm:pt modelId="{95530A56-6FC6-43C9-B865-312340736E18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800" dirty="0" smtClean="0"/>
            <a:t>Обязательная часть</a:t>
          </a:r>
          <a:endParaRPr lang="ru-RU" sz="2800" dirty="0"/>
        </a:p>
      </dgm:t>
    </dgm:pt>
    <dgm:pt modelId="{5BE2176B-6A5D-4C7C-AC3A-3F4600462A98}" type="parTrans" cxnId="{B016D2C5-3626-417C-ABBB-AB1FEE0C892A}">
      <dgm:prSet/>
      <dgm:spPr/>
      <dgm:t>
        <a:bodyPr/>
        <a:lstStyle/>
        <a:p>
          <a:endParaRPr lang="ru-RU"/>
        </a:p>
      </dgm:t>
    </dgm:pt>
    <dgm:pt modelId="{AB4A5136-8718-4917-B429-30D17A14CD84}" type="sibTrans" cxnId="{B016D2C5-3626-417C-ABBB-AB1FEE0C892A}">
      <dgm:prSet/>
      <dgm:spPr/>
      <dgm:t>
        <a:bodyPr/>
        <a:lstStyle/>
        <a:p>
          <a:endParaRPr lang="ru-RU"/>
        </a:p>
      </dgm:t>
    </dgm:pt>
    <dgm:pt modelId="{F8AB6E62-767A-4F8F-90BD-4AA75235A674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400" dirty="0" smtClean="0"/>
            <a:t>Часть, формируемая участниками образовательного процесса</a:t>
          </a:r>
          <a:endParaRPr lang="ru-RU" sz="2400" dirty="0"/>
        </a:p>
      </dgm:t>
    </dgm:pt>
    <dgm:pt modelId="{0012D1D8-143D-469C-94D1-1D237D851136}" type="parTrans" cxnId="{D050AB3E-4C36-43C3-99EA-855B387452A2}">
      <dgm:prSet/>
      <dgm:spPr/>
      <dgm:t>
        <a:bodyPr/>
        <a:lstStyle/>
        <a:p>
          <a:endParaRPr lang="ru-RU"/>
        </a:p>
      </dgm:t>
    </dgm:pt>
    <dgm:pt modelId="{8E2DC990-D146-4D5D-A9CD-7E2965037F01}" type="sibTrans" cxnId="{D050AB3E-4C36-43C3-99EA-855B387452A2}">
      <dgm:prSet/>
      <dgm:spPr/>
      <dgm:t>
        <a:bodyPr/>
        <a:lstStyle/>
        <a:p>
          <a:endParaRPr lang="ru-RU"/>
        </a:p>
      </dgm:t>
    </dgm:pt>
    <dgm:pt modelId="{BAF8B157-A771-4684-9137-0C6274719706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400" dirty="0" smtClean="0"/>
            <a:t>Объём: не менее 60% времени, необходимого для реализации программы</a:t>
          </a:r>
          <a:endParaRPr lang="ru-RU" sz="2400" dirty="0"/>
        </a:p>
      </dgm:t>
    </dgm:pt>
    <dgm:pt modelId="{469A7EF5-8BE7-42A5-8A14-26ECD0687ACF}" type="parTrans" cxnId="{B6EE78C1-8A36-4966-9AA4-EC14A7205A32}">
      <dgm:prSet/>
      <dgm:spPr/>
      <dgm:t>
        <a:bodyPr/>
        <a:lstStyle/>
        <a:p>
          <a:endParaRPr lang="ru-RU"/>
        </a:p>
      </dgm:t>
    </dgm:pt>
    <dgm:pt modelId="{FF406569-988C-4E6F-B327-829D278F31F0}" type="sibTrans" cxnId="{B6EE78C1-8A36-4966-9AA4-EC14A7205A32}">
      <dgm:prSet/>
      <dgm:spPr/>
      <dgm:t>
        <a:bodyPr/>
        <a:lstStyle/>
        <a:p>
          <a:endParaRPr lang="ru-RU"/>
        </a:p>
      </dgm:t>
    </dgm:pt>
    <dgm:pt modelId="{9D003512-6A1F-4642-82CB-A1372CBED6FF}">
      <dgm:prSet phldrT="[Текст]" custT="1"/>
      <dgm:spPr/>
      <dgm:t>
        <a:bodyPr/>
        <a:lstStyle/>
        <a:p>
          <a:r>
            <a:rPr lang="ru-RU" sz="2400" dirty="0" smtClean="0"/>
            <a:t>Объем: не более 40% времени, необходимого для реализации программы</a:t>
          </a:r>
          <a:endParaRPr lang="ru-RU" sz="2400" dirty="0"/>
        </a:p>
      </dgm:t>
    </dgm:pt>
    <dgm:pt modelId="{543F9D9F-303E-4540-95C7-F255FB6354A0}" type="parTrans" cxnId="{F76AEF1A-9E65-4DAC-A9C5-76EF5AC65726}">
      <dgm:prSet/>
      <dgm:spPr/>
      <dgm:t>
        <a:bodyPr/>
        <a:lstStyle/>
        <a:p>
          <a:endParaRPr lang="ru-RU"/>
        </a:p>
      </dgm:t>
    </dgm:pt>
    <dgm:pt modelId="{E235A2AF-646B-41AD-A5EB-AD040ACD62A8}" type="sibTrans" cxnId="{F76AEF1A-9E65-4DAC-A9C5-76EF5AC65726}">
      <dgm:prSet/>
      <dgm:spPr/>
      <dgm:t>
        <a:bodyPr/>
        <a:lstStyle/>
        <a:p>
          <a:endParaRPr lang="ru-RU"/>
        </a:p>
      </dgm:t>
    </dgm:pt>
    <dgm:pt modelId="{40D6BCE2-D501-46E7-BE15-1CC446DAB39B}" type="pres">
      <dgm:prSet presAssocID="{E9C60E58-A646-4AF1-B810-64C48ECCB5D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E20F9A-F06D-42FA-80A7-385E52160838}" type="pres">
      <dgm:prSet presAssocID="{E9C60E58-A646-4AF1-B810-64C48ECCB5DB}" presName="matrix" presStyleCnt="0"/>
      <dgm:spPr/>
    </dgm:pt>
    <dgm:pt modelId="{7EFB120C-BDC8-4946-A01E-66E712299D89}" type="pres">
      <dgm:prSet presAssocID="{E9C60E58-A646-4AF1-B810-64C48ECCB5DB}" presName="tile1" presStyleLbl="node1" presStyleIdx="0" presStyleCnt="4" custLinFactNeighborY="635"/>
      <dgm:spPr/>
      <dgm:t>
        <a:bodyPr/>
        <a:lstStyle/>
        <a:p>
          <a:endParaRPr lang="ru-RU"/>
        </a:p>
      </dgm:t>
    </dgm:pt>
    <dgm:pt modelId="{5147F078-D739-42D4-9610-5F57E585A9E4}" type="pres">
      <dgm:prSet presAssocID="{E9C60E58-A646-4AF1-B810-64C48ECCB5D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CAC086-7A95-451B-A376-135700E763CD}" type="pres">
      <dgm:prSet presAssocID="{E9C60E58-A646-4AF1-B810-64C48ECCB5DB}" presName="tile2" presStyleLbl="node1" presStyleIdx="1" presStyleCnt="4"/>
      <dgm:spPr/>
      <dgm:t>
        <a:bodyPr/>
        <a:lstStyle/>
        <a:p>
          <a:endParaRPr lang="ru-RU"/>
        </a:p>
      </dgm:t>
    </dgm:pt>
    <dgm:pt modelId="{8EB423AB-2F1A-4C30-9D99-47D82FC71480}" type="pres">
      <dgm:prSet presAssocID="{E9C60E58-A646-4AF1-B810-64C48ECCB5D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99A0D-4A2C-435B-BE48-E2024963B294}" type="pres">
      <dgm:prSet presAssocID="{E9C60E58-A646-4AF1-B810-64C48ECCB5DB}" presName="tile3" presStyleLbl="node1" presStyleIdx="2" presStyleCnt="4"/>
      <dgm:spPr/>
      <dgm:t>
        <a:bodyPr/>
        <a:lstStyle/>
        <a:p>
          <a:endParaRPr lang="ru-RU"/>
        </a:p>
      </dgm:t>
    </dgm:pt>
    <dgm:pt modelId="{8DD73A5F-1422-4AA8-8F33-6C20900717A7}" type="pres">
      <dgm:prSet presAssocID="{E9C60E58-A646-4AF1-B810-64C48ECCB5D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851D79-A312-4975-A9F9-AD2B404DC380}" type="pres">
      <dgm:prSet presAssocID="{E9C60E58-A646-4AF1-B810-64C48ECCB5DB}" presName="tile4" presStyleLbl="node1" presStyleIdx="3" presStyleCnt="4"/>
      <dgm:spPr/>
      <dgm:t>
        <a:bodyPr/>
        <a:lstStyle/>
        <a:p>
          <a:endParaRPr lang="ru-RU"/>
        </a:p>
      </dgm:t>
    </dgm:pt>
    <dgm:pt modelId="{FFDE844B-D9BC-49B3-B19C-CAB479DF06C0}" type="pres">
      <dgm:prSet presAssocID="{E9C60E58-A646-4AF1-B810-64C48ECCB5D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C2D77-D158-47B3-8355-F43916833273}" type="pres">
      <dgm:prSet presAssocID="{E9C60E58-A646-4AF1-B810-64C48ECCB5DB}" presName="centerTile" presStyleLbl="fgShp" presStyleIdx="0" presStyleCnt="1" custScaleX="118193" custScaleY="14730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4D68274-3E32-47C5-9365-A5CEB2C73095}" type="presOf" srcId="{689EEB3B-428C-4BF6-B2AE-3EC9EE2BF636}" destId="{726C2D77-D158-47B3-8355-F43916833273}" srcOrd="0" destOrd="0" presId="urn:microsoft.com/office/officeart/2005/8/layout/matrix1"/>
    <dgm:cxn modelId="{B016D2C5-3626-417C-ABBB-AB1FEE0C892A}" srcId="{689EEB3B-428C-4BF6-B2AE-3EC9EE2BF636}" destId="{95530A56-6FC6-43C9-B865-312340736E18}" srcOrd="0" destOrd="0" parTransId="{5BE2176B-6A5D-4C7C-AC3A-3F4600462A98}" sibTransId="{AB4A5136-8718-4917-B429-30D17A14CD84}"/>
    <dgm:cxn modelId="{7AEBC487-0C5B-4046-8790-FC8A42E8D929}" type="presOf" srcId="{BAF8B157-A771-4684-9137-0C6274719706}" destId="{8DD73A5F-1422-4AA8-8F33-6C20900717A7}" srcOrd="1" destOrd="0" presId="urn:microsoft.com/office/officeart/2005/8/layout/matrix1"/>
    <dgm:cxn modelId="{B6EE78C1-8A36-4966-9AA4-EC14A7205A32}" srcId="{689EEB3B-428C-4BF6-B2AE-3EC9EE2BF636}" destId="{BAF8B157-A771-4684-9137-0C6274719706}" srcOrd="2" destOrd="0" parTransId="{469A7EF5-8BE7-42A5-8A14-26ECD0687ACF}" sibTransId="{FF406569-988C-4E6F-B327-829D278F31F0}"/>
    <dgm:cxn modelId="{B1F82521-C990-4A69-BF2E-C93BA19CA3C4}" type="presOf" srcId="{9D003512-6A1F-4642-82CB-A1372CBED6FF}" destId="{B7851D79-A312-4975-A9F9-AD2B404DC380}" srcOrd="0" destOrd="0" presId="urn:microsoft.com/office/officeart/2005/8/layout/matrix1"/>
    <dgm:cxn modelId="{D050AB3E-4C36-43C3-99EA-855B387452A2}" srcId="{689EEB3B-428C-4BF6-B2AE-3EC9EE2BF636}" destId="{F8AB6E62-767A-4F8F-90BD-4AA75235A674}" srcOrd="1" destOrd="0" parTransId="{0012D1D8-143D-469C-94D1-1D237D851136}" sibTransId="{8E2DC990-D146-4D5D-A9CD-7E2965037F01}"/>
    <dgm:cxn modelId="{0AFC1879-0EEC-4EBE-8E91-4500DEF5D982}" type="presOf" srcId="{BAF8B157-A771-4684-9137-0C6274719706}" destId="{F7799A0D-4A2C-435B-BE48-E2024963B294}" srcOrd="0" destOrd="0" presId="urn:microsoft.com/office/officeart/2005/8/layout/matrix1"/>
    <dgm:cxn modelId="{40CA7D8B-7D8D-4EEC-BBFB-7D7048C0AE1C}" type="presOf" srcId="{E9C60E58-A646-4AF1-B810-64C48ECCB5DB}" destId="{40D6BCE2-D501-46E7-BE15-1CC446DAB39B}" srcOrd="0" destOrd="0" presId="urn:microsoft.com/office/officeart/2005/8/layout/matrix1"/>
    <dgm:cxn modelId="{F76AEF1A-9E65-4DAC-A9C5-76EF5AC65726}" srcId="{689EEB3B-428C-4BF6-B2AE-3EC9EE2BF636}" destId="{9D003512-6A1F-4642-82CB-A1372CBED6FF}" srcOrd="3" destOrd="0" parTransId="{543F9D9F-303E-4540-95C7-F255FB6354A0}" sibTransId="{E235A2AF-646B-41AD-A5EB-AD040ACD62A8}"/>
    <dgm:cxn modelId="{1FBBB793-C063-4189-B9DB-2538ABF72A05}" type="presOf" srcId="{95530A56-6FC6-43C9-B865-312340736E18}" destId="{7EFB120C-BDC8-4946-A01E-66E712299D89}" srcOrd="0" destOrd="0" presId="urn:microsoft.com/office/officeart/2005/8/layout/matrix1"/>
    <dgm:cxn modelId="{66745476-F59B-4486-A5AB-FADE443A6250}" type="presOf" srcId="{F8AB6E62-767A-4F8F-90BD-4AA75235A674}" destId="{66CAC086-7A95-451B-A376-135700E763CD}" srcOrd="0" destOrd="0" presId="urn:microsoft.com/office/officeart/2005/8/layout/matrix1"/>
    <dgm:cxn modelId="{23C9900A-1EB1-4C80-9A72-3E3BBB2F814C}" type="presOf" srcId="{F8AB6E62-767A-4F8F-90BD-4AA75235A674}" destId="{8EB423AB-2F1A-4C30-9D99-47D82FC71480}" srcOrd="1" destOrd="0" presId="urn:microsoft.com/office/officeart/2005/8/layout/matrix1"/>
    <dgm:cxn modelId="{953DDEDD-EE57-434D-9E9A-EC38F2ACFA73}" type="presOf" srcId="{9D003512-6A1F-4642-82CB-A1372CBED6FF}" destId="{FFDE844B-D9BC-49B3-B19C-CAB479DF06C0}" srcOrd="1" destOrd="0" presId="urn:microsoft.com/office/officeart/2005/8/layout/matrix1"/>
    <dgm:cxn modelId="{E2103222-D9C1-482D-BD61-A0E355154E33}" srcId="{E9C60E58-A646-4AF1-B810-64C48ECCB5DB}" destId="{689EEB3B-428C-4BF6-B2AE-3EC9EE2BF636}" srcOrd="0" destOrd="0" parTransId="{E43D9D3B-FEE2-4469-BBA1-4FFB317C026E}" sibTransId="{F9F5F0BA-E87B-4B19-A317-21BA66313908}"/>
    <dgm:cxn modelId="{632A8A7D-A2DB-47FD-8394-CD9D2DC471D5}" type="presOf" srcId="{95530A56-6FC6-43C9-B865-312340736E18}" destId="{5147F078-D739-42D4-9610-5F57E585A9E4}" srcOrd="1" destOrd="0" presId="urn:microsoft.com/office/officeart/2005/8/layout/matrix1"/>
    <dgm:cxn modelId="{A477C173-8955-495D-A976-DC64391FFD6D}" type="presParOf" srcId="{40D6BCE2-D501-46E7-BE15-1CC446DAB39B}" destId="{60E20F9A-F06D-42FA-80A7-385E52160838}" srcOrd="0" destOrd="0" presId="urn:microsoft.com/office/officeart/2005/8/layout/matrix1"/>
    <dgm:cxn modelId="{669B4ED4-0B91-4B71-B3C5-25F6888F6228}" type="presParOf" srcId="{60E20F9A-F06D-42FA-80A7-385E52160838}" destId="{7EFB120C-BDC8-4946-A01E-66E712299D89}" srcOrd="0" destOrd="0" presId="urn:microsoft.com/office/officeart/2005/8/layout/matrix1"/>
    <dgm:cxn modelId="{F3F08080-A7DB-44E7-A78A-73FBEDA3F0D9}" type="presParOf" srcId="{60E20F9A-F06D-42FA-80A7-385E52160838}" destId="{5147F078-D739-42D4-9610-5F57E585A9E4}" srcOrd="1" destOrd="0" presId="urn:microsoft.com/office/officeart/2005/8/layout/matrix1"/>
    <dgm:cxn modelId="{023645EB-6305-4959-BA12-A4C0DB24A279}" type="presParOf" srcId="{60E20F9A-F06D-42FA-80A7-385E52160838}" destId="{66CAC086-7A95-451B-A376-135700E763CD}" srcOrd="2" destOrd="0" presId="urn:microsoft.com/office/officeart/2005/8/layout/matrix1"/>
    <dgm:cxn modelId="{598C964D-04BE-470A-88C3-19B9264307D3}" type="presParOf" srcId="{60E20F9A-F06D-42FA-80A7-385E52160838}" destId="{8EB423AB-2F1A-4C30-9D99-47D82FC71480}" srcOrd="3" destOrd="0" presId="urn:microsoft.com/office/officeart/2005/8/layout/matrix1"/>
    <dgm:cxn modelId="{0A7B7B9A-30AA-4A37-81F7-B97408711D68}" type="presParOf" srcId="{60E20F9A-F06D-42FA-80A7-385E52160838}" destId="{F7799A0D-4A2C-435B-BE48-E2024963B294}" srcOrd="4" destOrd="0" presId="urn:microsoft.com/office/officeart/2005/8/layout/matrix1"/>
    <dgm:cxn modelId="{B60CD33B-2AFC-4ACF-9194-316576D46DFA}" type="presParOf" srcId="{60E20F9A-F06D-42FA-80A7-385E52160838}" destId="{8DD73A5F-1422-4AA8-8F33-6C20900717A7}" srcOrd="5" destOrd="0" presId="urn:microsoft.com/office/officeart/2005/8/layout/matrix1"/>
    <dgm:cxn modelId="{335EC91C-7492-4856-AEDA-ACF037F87CB5}" type="presParOf" srcId="{60E20F9A-F06D-42FA-80A7-385E52160838}" destId="{B7851D79-A312-4975-A9F9-AD2B404DC380}" srcOrd="6" destOrd="0" presId="urn:microsoft.com/office/officeart/2005/8/layout/matrix1"/>
    <dgm:cxn modelId="{C2D4993A-6A54-41E0-AC85-CCDDAA477510}" type="presParOf" srcId="{60E20F9A-F06D-42FA-80A7-385E52160838}" destId="{FFDE844B-D9BC-49B3-B19C-CAB479DF06C0}" srcOrd="7" destOrd="0" presId="urn:microsoft.com/office/officeart/2005/8/layout/matrix1"/>
    <dgm:cxn modelId="{D58715DA-4CE1-44D1-A9BF-CEC2B3ED5244}" type="presParOf" srcId="{40D6BCE2-D501-46E7-BE15-1CC446DAB39B}" destId="{726C2D77-D158-47B3-8355-F4391683327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2BDE36-B067-477B-9106-2C7EA17A0BEA}">
      <dsp:nvSpPr>
        <dsp:cNvPr id="0" name=""/>
        <dsp:cNvSpPr/>
      </dsp:nvSpPr>
      <dsp:spPr>
        <a:xfrm>
          <a:off x="0" y="3543339"/>
          <a:ext cx="8556171" cy="46506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Сведения о ДОУ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0" y="3543339"/>
        <a:ext cx="8556171" cy="465061"/>
      </dsp:txXfrm>
    </dsp:sp>
    <dsp:sp modelId="{7A9BACC9-DBB2-474E-A256-EDD24669ACC5}">
      <dsp:nvSpPr>
        <dsp:cNvPr id="0" name=""/>
        <dsp:cNvSpPr/>
      </dsp:nvSpPr>
      <dsp:spPr>
        <a:xfrm rot="10800000">
          <a:off x="0" y="2905769"/>
          <a:ext cx="8556171" cy="715264"/>
        </a:xfrm>
        <a:prstGeom prst="upArrowCallout">
          <a:avLst/>
        </a:prstGeom>
        <a:solidFill>
          <a:schemeClr val="accent3">
            <a:hueOff val="1971081"/>
            <a:satOff val="-10656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Характеристики особенностей развития детей раннего и дошкольного возраста</a:t>
          </a:r>
          <a:endParaRPr lang="ru-RU" sz="1400" kern="1200" dirty="0">
            <a:solidFill>
              <a:srgbClr val="C00000"/>
            </a:solidFill>
          </a:endParaRPr>
        </a:p>
      </dsp:txBody>
      <dsp:txXfrm rot="10800000">
        <a:off x="0" y="2905769"/>
        <a:ext cx="8556171" cy="464757"/>
      </dsp:txXfrm>
    </dsp:sp>
    <dsp:sp modelId="{0B14C9D6-EAA3-4114-8972-0A6CAD611340}">
      <dsp:nvSpPr>
        <dsp:cNvPr id="0" name=""/>
        <dsp:cNvSpPr/>
      </dsp:nvSpPr>
      <dsp:spPr>
        <a:xfrm rot="10800000">
          <a:off x="0" y="2126762"/>
          <a:ext cx="8556171" cy="715264"/>
        </a:xfrm>
        <a:prstGeom prst="upArrowCallout">
          <a:avLst/>
        </a:prstGeom>
        <a:solidFill>
          <a:schemeClr val="accent3">
            <a:hueOff val="3942162"/>
            <a:satOff val="-21311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Особенности осуществления образовательного процесса</a:t>
          </a:r>
          <a:endParaRPr lang="ru-RU" sz="1400" kern="1200" dirty="0">
            <a:solidFill>
              <a:srgbClr val="C00000"/>
            </a:solidFill>
          </a:endParaRPr>
        </a:p>
      </dsp:txBody>
      <dsp:txXfrm rot="10800000">
        <a:off x="0" y="2126762"/>
        <a:ext cx="8556171" cy="464757"/>
      </dsp:txXfrm>
    </dsp:sp>
    <dsp:sp modelId="{E03EA69C-D7D6-4073-8D0E-F6C1565FFF06}">
      <dsp:nvSpPr>
        <dsp:cNvPr id="0" name=""/>
        <dsp:cNvSpPr/>
      </dsp:nvSpPr>
      <dsp:spPr>
        <a:xfrm rot="10800000">
          <a:off x="0" y="1418474"/>
          <a:ext cx="8556171" cy="715264"/>
        </a:xfrm>
        <a:prstGeom prst="upArrowCallout">
          <a:avLst/>
        </a:prstGeom>
        <a:solidFill>
          <a:schemeClr val="accent3">
            <a:hueOff val="5913244"/>
            <a:satOff val="-31967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Принципы и подходы к реализации программы</a:t>
          </a:r>
          <a:endParaRPr lang="ru-RU" sz="1400" kern="1200" dirty="0">
            <a:solidFill>
              <a:srgbClr val="C00000"/>
            </a:solidFill>
          </a:endParaRPr>
        </a:p>
      </dsp:txBody>
      <dsp:txXfrm rot="10800000">
        <a:off x="0" y="1418474"/>
        <a:ext cx="8556171" cy="464757"/>
      </dsp:txXfrm>
    </dsp:sp>
    <dsp:sp modelId="{25B64797-DD1B-4D14-A50C-4FDC182CDFE9}">
      <dsp:nvSpPr>
        <dsp:cNvPr id="0" name=""/>
        <dsp:cNvSpPr/>
      </dsp:nvSpPr>
      <dsp:spPr>
        <a:xfrm rot="10800000">
          <a:off x="0" y="710185"/>
          <a:ext cx="8556171" cy="715264"/>
        </a:xfrm>
        <a:prstGeom prst="upArrowCallout">
          <a:avLst/>
        </a:prstGeom>
        <a:solidFill>
          <a:schemeClr val="accent3">
            <a:hueOff val="7884325"/>
            <a:satOff val="-42622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Цели и задачи реализации программы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 rot="10800000">
        <a:off x="0" y="710185"/>
        <a:ext cx="8556171" cy="464757"/>
      </dsp:txXfrm>
    </dsp:sp>
    <dsp:sp modelId="{732F49D3-3CBD-4AE0-98A0-37D69750433C}">
      <dsp:nvSpPr>
        <dsp:cNvPr id="0" name=""/>
        <dsp:cNvSpPr/>
      </dsp:nvSpPr>
      <dsp:spPr>
        <a:xfrm rot="10800000">
          <a:off x="0" y="1896"/>
          <a:ext cx="8556171" cy="715264"/>
        </a:xfrm>
        <a:prstGeom prst="upArrowCallout">
          <a:avLst/>
        </a:prstGeom>
        <a:solidFill>
          <a:schemeClr val="accent3">
            <a:hueOff val="9855406"/>
            <a:satOff val="-53278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Пояснительная записка</a:t>
          </a:r>
          <a:endParaRPr lang="ru-RU" sz="1400" kern="1200" dirty="0">
            <a:solidFill>
              <a:srgbClr val="C00000"/>
            </a:solidFill>
          </a:endParaRPr>
        </a:p>
      </dsp:txBody>
      <dsp:txXfrm rot="10800000">
        <a:off x="0" y="1896"/>
        <a:ext cx="8556171" cy="4647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5709C-42A5-4AA9-98A3-E3D2753F43C5}">
      <dsp:nvSpPr>
        <dsp:cNvPr id="0" name=""/>
        <dsp:cNvSpPr/>
      </dsp:nvSpPr>
      <dsp:spPr>
        <a:xfrm>
          <a:off x="2443954" y="454029"/>
          <a:ext cx="5290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815"/>
              </a:moveTo>
              <a:lnTo>
                <a:pt x="281626" y="45815"/>
              </a:lnTo>
              <a:lnTo>
                <a:pt x="281626" y="45720"/>
              </a:lnTo>
              <a:lnTo>
                <a:pt x="52905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94489" y="497834"/>
        <a:ext cx="27982" cy="3831"/>
      </dsp:txXfrm>
    </dsp:sp>
    <dsp:sp modelId="{85E0B1B6-4CE4-4A3D-9F91-E750DCC36AFB}">
      <dsp:nvSpPr>
        <dsp:cNvPr id="0" name=""/>
        <dsp:cNvSpPr/>
      </dsp:nvSpPr>
      <dsp:spPr>
        <a:xfrm>
          <a:off x="779921" y="95"/>
          <a:ext cx="1665833" cy="9994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noProof="0" dirty="0" smtClean="0">
              <a:latin typeface="Euphemia"/>
              <a:ea typeface="+mn-ea"/>
              <a:cs typeface="+mn-cs"/>
            </a:rPr>
            <a:t>Нормативные документы</a:t>
          </a:r>
          <a:endParaRPr lang="ru-RU" sz="1400" b="0" i="0" kern="1200" noProof="0" dirty="0">
            <a:latin typeface="Euphemia"/>
            <a:ea typeface="+mn-ea"/>
            <a:cs typeface="+mn-cs"/>
          </a:endParaRPr>
        </a:p>
      </dsp:txBody>
      <dsp:txXfrm>
        <a:off x="779921" y="95"/>
        <a:ext cx="1665833" cy="999499"/>
      </dsp:txXfrm>
    </dsp:sp>
    <dsp:sp modelId="{C3ED77D1-FFB9-4CC7-83EC-762D3C34069E}">
      <dsp:nvSpPr>
        <dsp:cNvPr id="0" name=""/>
        <dsp:cNvSpPr/>
      </dsp:nvSpPr>
      <dsp:spPr>
        <a:xfrm>
          <a:off x="4669440" y="454029"/>
          <a:ext cx="2032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03266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65227" y="497834"/>
        <a:ext cx="11693" cy="3831"/>
      </dsp:txXfrm>
    </dsp:sp>
    <dsp:sp modelId="{8B56169D-C172-4B0F-BB46-A367809C02A7}">
      <dsp:nvSpPr>
        <dsp:cNvPr id="0" name=""/>
        <dsp:cNvSpPr/>
      </dsp:nvSpPr>
      <dsp:spPr>
        <a:xfrm>
          <a:off x="3005407" y="0"/>
          <a:ext cx="1665833" cy="9994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noProof="0" dirty="0" smtClean="0">
              <a:latin typeface="Euphemia"/>
              <a:ea typeface="+mn-ea"/>
              <a:cs typeface="+mn-cs"/>
            </a:rPr>
            <a:t>На Федеральном уровне</a:t>
          </a:r>
          <a:endParaRPr lang="ru-RU" sz="1400" b="0" i="0" kern="1200" noProof="0" dirty="0">
            <a:latin typeface="Euphemia"/>
            <a:ea typeface="+mn-ea"/>
            <a:cs typeface="+mn-cs"/>
          </a:endParaRPr>
        </a:p>
      </dsp:txBody>
      <dsp:txXfrm>
        <a:off x="3005407" y="0"/>
        <a:ext cx="1665833" cy="999499"/>
      </dsp:txXfrm>
    </dsp:sp>
    <dsp:sp modelId="{4856EA93-D0E6-4403-9109-B0DB8C34B6AE}">
      <dsp:nvSpPr>
        <dsp:cNvPr id="0" name=""/>
        <dsp:cNvSpPr/>
      </dsp:nvSpPr>
      <dsp:spPr>
        <a:xfrm>
          <a:off x="6569140" y="454029"/>
          <a:ext cx="4559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5939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784946" y="497834"/>
        <a:ext cx="24326" cy="3831"/>
      </dsp:txXfrm>
    </dsp:sp>
    <dsp:sp modelId="{FC27DBA4-A64C-463B-BC89-F153C22D4149}">
      <dsp:nvSpPr>
        <dsp:cNvPr id="0" name=""/>
        <dsp:cNvSpPr/>
      </dsp:nvSpPr>
      <dsp:spPr>
        <a:xfrm>
          <a:off x="4905107" y="0"/>
          <a:ext cx="1665833" cy="99949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noProof="0" dirty="0" smtClean="0">
              <a:latin typeface="Euphemia"/>
              <a:ea typeface="+mn-ea"/>
              <a:cs typeface="+mn-cs"/>
            </a:rPr>
            <a:t>Региональном уровне</a:t>
          </a:r>
          <a:endParaRPr lang="ru-RU" sz="1500" b="0" i="0" kern="1200" noProof="0" dirty="0">
            <a:latin typeface="Euphemia"/>
            <a:ea typeface="+mn-ea"/>
            <a:cs typeface="+mn-cs"/>
          </a:endParaRPr>
        </a:p>
      </dsp:txBody>
      <dsp:txXfrm>
        <a:off x="4905107" y="0"/>
        <a:ext cx="1665833" cy="999499"/>
      </dsp:txXfrm>
    </dsp:sp>
    <dsp:sp modelId="{C11FCE8A-0F44-4F8A-881B-D151EC1977F0}">
      <dsp:nvSpPr>
        <dsp:cNvPr id="0" name=""/>
        <dsp:cNvSpPr/>
      </dsp:nvSpPr>
      <dsp:spPr>
        <a:xfrm>
          <a:off x="1603625" y="997699"/>
          <a:ext cx="6286771" cy="299194"/>
        </a:xfrm>
        <a:custGeom>
          <a:avLst/>
          <a:gdLst/>
          <a:ahLst/>
          <a:cxnLst/>
          <a:rect l="0" t="0" r="0" b="0"/>
          <a:pathLst>
            <a:path>
              <a:moveTo>
                <a:pt x="6286771" y="0"/>
              </a:moveTo>
              <a:lnTo>
                <a:pt x="6286771" y="166697"/>
              </a:lnTo>
              <a:lnTo>
                <a:pt x="0" y="166697"/>
              </a:lnTo>
              <a:lnTo>
                <a:pt x="0" y="299194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89625" y="1145381"/>
        <a:ext cx="314770" cy="3831"/>
      </dsp:txXfrm>
    </dsp:sp>
    <dsp:sp modelId="{11516C35-71BF-4968-BDA8-762A5B4D438B}">
      <dsp:nvSpPr>
        <dsp:cNvPr id="0" name=""/>
        <dsp:cNvSpPr/>
      </dsp:nvSpPr>
      <dsp:spPr>
        <a:xfrm>
          <a:off x="7057480" y="0"/>
          <a:ext cx="1665833" cy="9994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noProof="0" dirty="0" smtClean="0">
              <a:latin typeface="Euphemia"/>
              <a:ea typeface="+mn-ea"/>
              <a:cs typeface="+mn-cs"/>
            </a:rPr>
            <a:t>На </a:t>
          </a:r>
          <a:r>
            <a:rPr lang="ru-RU" sz="1500" b="0" i="0" kern="1200" noProof="0" smtClean="0">
              <a:latin typeface="Euphemia"/>
              <a:ea typeface="+mn-ea"/>
              <a:cs typeface="+mn-cs"/>
            </a:rPr>
            <a:t>уровне ДОУ</a:t>
          </a:r>
          <a:endParaRPr lang="ru-RU" sz="1500" b="0" i="0" kern="1200" noProof="0" dirty="0">
            <a:latin typeface="Euphemia"/>
            <a:ea typeface="+mn-ea"/>
            <a:cs typeface="+mn-cs"/>
          </a:endParaRPr>
        </a:p>
      </dsp:txBody>
      <dsp:txXfrm>
        <a:off x="7057480" y="0"/>
        <a:ext cx="1665833" cy="999499"/>
      </dsp:txXfrm>
    </dsp:sp>
    <dsp:sp modelId="{BC98D462-F14D-406B-8108-B219FA581DA9}">
      <dsp:nvSpPr>
        <dsp:cNvPr id="0" name=""/>
        <dsp:cNvSpPr/>
      </dsp:nvSpPr>
      <dsp:spPr>
        <a:xfrm>
          <a:off x="1557905" y="2631099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51168"/>
              </a:lnTo>
              <a:lnTo>
                <a:pt x="56431" y="51168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03301" y="2674903"/>
        <a:ext cx="648" cy="3831"/>
      </dsp:txXfrm>
    </dsp:sp>
    <dsp:sp modelId="{57AAC620-9DDF-4483-9030-6BDF37AFA70B}">
      <dsp:nvSpPr>
        <dsp:cNvPr id="0" name=""/>
        <dsp:cNvSpPr/>
      </dsp:nvSpPr>
      <dsp:spPr>
        <a:xfrm>
          <a:off x="770709" y="1329294"/>
          <a:ext cx="1665833" cy="134932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noProof="0" dirty="0" smtClean="0">
              <a:latin typeface="Euphemia"/>
              <a:ea typeface="+mn-ea"/>
              <a:cs typeface="+mn-cs"/>
            </a:rPr>
            <a:t>Цель и задачи</a:t>
          </a:r>
          <a:endParaRPr lang="ru-RU" sz="1500" b="0" i="0" kern="1200" noProof="0" dirty="0">
            <a:latin typeface="Euphemia"/>
            <a:ea typeface="+mn-ea"/>
            <a:cs typeface="+mn-cs"/>
          </a:endParaRPr>
        </a:p>
      </dsp:txBody>
      <dsp:txXfrm>
        <a:off x="770709" y="1329294"/>
        <a:ext cx="1665833" cy="1349324"/>
      </dsp:txXfrm>
    </dsp:sp>
    <dsp:sp modelId="{2CDFC64E-ADE7-45E8-98CE-25E58C9F0B01}">
      <dsp:nvSpPr>
        <dsp:cNvPr id="0" name=""/>
        <dsp:cNvSpPr/>
      </dsp:nvSpPr>
      <dsp:spPr>
        <a:xfrm>
          <a:off x="2445453" y="1939838"/>
          <a:ext cx="451175" cy="1245826"/>
        </a:xfrm>
        <a:custGeom>
          <a:avLst/>
          <a:gdLst/>
          <a:ahLst/>
          <a:cxnLst/>
          <a:rect l="0" t="0" r="0" b="0"/>
          <a:pathLst>
            <a:path>
              <a:moveTo>
                <a:pt x="0" y="1245826"/>
              </a:moveTo>
              <a:lnTo>
                <a:pt x="242687" y="1245826"/>
              </a:lnTo>
              <a:lnTo>
                <a:pt x="242687" y="0"/>
              </a:lnTo>
              <a:lnTo>
                <a:pt x="451175" y="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37647" y="2560836"/>
        <a:ext cx="66786" cy="3831"/>
      </dsp:txXfrm>
    </dsp:sp>
    <dsp:sp modelId="{37DAA4BC-DE97-41A9-AC10-8D4F0A06DF35}">
      <dsp:nvSpPr>
        <dsp:cNvPr id="0" name=""/>
        <dsp:cNvSpPr/>
      </dsp:nvSpPr>
      <dsp:spPr>
        <a:xfrm>
          <a:off x="781420" y="2685915"/>
          <a:ext cx="1665833" cy="9994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noProof="0" dirty="0" smtClean="0">
              <a:latin typeface="Euphemia"/>
              <a:ea typeface="+mn-ea"/>
              <a:cs typeface="+mn-cs"/>
            </a:rPr>
            <a:t>Принципы и подходы</a:t>
          </a:r>
          <a:endParaRPr lang="ru-RU" sz="1500" b="0" i="0" kern="1200" noProof="0" dirty="0">
            <a:latin typeface="Euphemia"/>
            <a:ea typeface="+mn-ea"/>
            <a:cs typeface="+mn-cs"/>
          </a:endParaRPr>
        </a:p>
      </dsp:txBody>
      <dsp:txXfrm>
        <a:off x="781420" y="2685915"/>
        <a:ext cx="1665833" cy="999499"/>
      </dsp:txXfrm>
    </dsp:sp>
    <dsp:sp modelId="{4AD3846A-D6CC-4ACC-9666-03818692555E}">
      <dsp:nvSpPr>
        <dsp:cNvPr id="0" name=""/>
        <dsp:cNvSpPr/>
      </dsp:nvSpPr>
      <dsp:spPr>
        <a:xfrm>
          <a:off x="4593062" y="1894118"/>
          <a:ext cx="2243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4389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98882" y="1937923"/>
        <a:ext cx="12749" cy="3831"/>
      </dsp:txXfrm>
    </dsp:sp>
    <dsp:sp modelId="{DD40179F-582D-49DE-B37E-5C37A0F79CD7}">
      <dsp:nvSpPr>
        <dsp:cNvPr id="0" name=""/>
        <dsp:cNvSpPr/>
      </dsp:nvSpPr>
      <dsp:spPr>
        <a:xfrm>
          <a:off x="2929029" y="1440088"/>
          <a:ext cx="1665833" cy="9994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noProof="0" dirty="0" smtClean="0">
              <a:latin typeface="Euphemia"/>
              <a:ea typeface="+mn-ea"/>
              <a:cs typeface="+mn-cs"/>
            </a:rPr>
            <a:t>В соответствии с ФГОС ДО</a:t>
          </a:r>
          <a:endParaRPr lang="ru-RU" sz="1500" b="0" i="0" kern="1200" noProof="0" dirty="0">
            <a:latin typeface="Euphemia"/>
            <a:ea typeface="+mn-ea"/>
            <a:cs typeface="+mn-cs"/>
          </a:endParaRPr>
        </a:p>
      </dsp:txBody>
      <dsp:txXfrm>
        <a:off x="2929029" y="1440088"/>
        <a:ext cx="1665833" cy="999499"/>
      </dsp:txXfrm>
    </dsp:sp>
    <dsp:sp modelId="{17FBC26D-9E0A-4432-97ED-AAE81C5B2FFC}">
      <dsp:nvSpPr>
        <dsp:cNvPr id="0" name=""/>
        <dsp:cNvSpPr/>
      </dsp:nvSpPr>
      <dsp:spPr>
        <a:xfrm>
          <a:off x="3722748" y="2437788"/>
          <a:ext cx="1960019" cy="266284"/>
        </a:xfrm>
        <a:custGeom>
          <a:avLst/>
          <a:gdLst/>
          <a:ahLst/>
          <a:cxnLst/>
          <a:rect l="0" t="0" r="0" b="0"/>
          <a:pathLst>
            <a:path>
              <a:moveTo>
                <a:pt x="1960019" y="0"/>
              </a:moveTo>
              <a:lnTo>
                <a:pt x="1960019" y="150242"/>
              </a:lnTo>
              <a:lnTo>
                <a:pt x="0" y="150242"/>
              </a:lnTo>
              <a:lnTo>
                <a:pt x="0" y="266284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53199" y="2569015"/>
        <a:ext cx="99118" cy="3831"/>
      </dsp:txXfrm>
    </dsp:sp>
    <dsp:sp modelId="{87C5C42B-A4DA-4095-863C-BEE932F4E62E}">
      <dsp:nvSpPr>
        <dsp:cNvPr id="0" name=""/>
        <dsp:cNvSpPr/>
      </dsp:nvSpPr>
      <dsp:spPr>
        <a:xfrm>
          <a:off x="4849851" y="1440088"/>
          <a:ext cx="1665833" cy="99949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noProof="0" dirty="0" smtClean="0">
              <a:latin typeface="Euphemia"/>
              <a:ea typeface="+mn-ea"/>
              <a:cs typeface="+mn-cs"/>
            </a:rPr>
            <a:t>С основной образовательной программой </a:t>
          </a:r>
          <a:endParaRPr lang="ru-RU" sz="1500" b="0" i="0" kern="1200" noProof="0" dirty="0">
            <a:latin typeface="Euphemia"/>
            <a:ea typeface="+mn-ea"/>
            <a:cs typeface="+mn-cs"/>
          </a:endParaRPr>
        </a:p>
      </dsp:txBody>
      <dsp:txXfrm>
        <a:off x="4849851" y="1440088"/>
        <a:ext cx="1665833" cy="999499"/>
      </dsp:txXfrm>
    </dsp:sp>
    <dsp:sp modelId="{8855883B-CE2C-41D3-ABCC-57BE4ED5A2C0}">
      <dsp:nvSpPr>
        <dsp:cNvPr id="0" name=""/>
        <dsp:cNvSpPr/>
      </dsp:nvSpPr>
      <dsp:spPr>
        <a:xfrm>
          <a:off x="4553865" y="3164286"/>
          <a:ext cx="2412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1936"/>
              </a:moveTo>
              <a:lnTo>
                <a:pt x="137723" y="71936"/>
              </a:lnTo>
              <a:lnTo>
                <a:pt x="137723" y="45720"/>
              </a:lnTo>
              <a:lnTo>
                <a:pt x="241247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667661" y="3208090"/>
        <a:ext cx="13655" cy="3831"/>
      </dsp:txXfrm>
    </dsp:sp>
    <dsp:sp modelId="{60CBACFF-3E5E-488F-B21D-25D97A51979C}">
      <dsp:nvSpPr>
        <dsp:cNvPr id="0" name=""/>
        <dsp:cNvSpPr/>
      </dsp:nvSpPr>
      <dsp:spPr>
        <a:xfrm>
          <a:off x="2889832" y="2736473"/>
          <a:ext cx="1665833" cy="9994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noProof="0" dirty="0" smtClean="0">
              <a:latin typeface="Euphemia"/>
              <a:ea typeface="+mn-ea"/>
              <a:cs typeface="+mn-cs"/>
            </a:rPr>
            <a:t>ДОУ</a:t>
          </a:r>
          <a:endParaRPr lang="ru-RU" sz="1500" b="0" i="0" kern="1200" noProof="0" dirty="0">
            <a:latin typeface="Euphemia"/>
            <a:ea typeface="+mn-ea"/>
            <a:cs typeface="+mn-cs"/>
          </a:endParaRPr>
        </a:p>
      </dsp:txBody>
      <dsp:txXfrm>
        <a:off x="2889832" y="2736473"/>
        <a:ext cx="1665833" cy="999499"/>
      </dsp:txXfrm>
    </dsp:sp>
    <dsp:sp modelId="{AF5298FF-C235-496C-B349-436911F1FF95}">
      <dsp:nvSpPr>
        <dsp:cNvPr id="0" name=""/>
        <dsp:cNvSpPr/>
      </dsp:nvSpPr>
      <dsp:spPr>
        <a:xfrm>
          <a:off x="4827512" y="2710256"/>
          <a:ext cx="1665833" cy="9994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noProof="0" dirty="0" smtClean="0">
              <a:latin typeface="Euphemia"/>
              <a:ea typeface="+mn-ea"/>
              <a:cs typeface="+mn-cs"/>
            </a:rPr>
            <a:t>С принципами инклюзивного образования</a:t>
          </a:r>
          <a:endParaRPr lang="ru-RU" sz="1500" b="0" i="0" kern="1200" noProof="0" dirty="0">
            <a:latin typeface="Euphemia"/>
            <a:ea typeface="+mn-ea"/>
            <a:cs typeface="+mn-cs"/>
          </a:endParaRPr>
        </a:p>
      </dsp:txBody>
      <dsp:txXfrm>
        <a:off x="4827512" y="2710256"/>
        <a:ext cx="1665833" cy="9994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3D928-2BA6-4171-9462-90FBE29F32FD}">
      <dsp:nvSpPr>
        <dsp:cNvPr id="0" name=""/>
        <dsp:cNvSpPr/>
      </dsp:nvSpPr>
      <dsp:spPr>
        <a:xfrm>
          <a:off x="-6218393" y="-951307"/>
          <a:ext cx="7402079" cy="7402079"/>
        </a:xfrm>
        <a:prstGeom prst="blockArc">
          <a:avLst>
            <a:gd name="adj1" fmla="val 18900000"/>
            <a:gd name="adj2" fmla="val 2700000"/>
            <a:gd name="adj3" fmla="val 29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8FEC0-F9F2-4212-AC22-7DAA88042101}">
      <dsp:nvSpPr>
        <dsp:cNvPr id="0" name=""/>
        <dsp:cNvSpPr/>
      </dsp:nvSpPr>
      <dsp:spPr>
        <a:xfrm>
          <a:off x="440741" y="289601"/>
          <a:ext cx="6914164" cy="578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5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0000"/>
              </a:solidFill>
            </a:rPr>
            <a:t>Значимые для разработки программы характеристики</a:t>
          </a:r>
          <a:endParaRPr lang="ru-RU" sz="2000" b="1" kern="1200" dirty="0">
            <a:solidFill>
              <a:srgbClr val="FF0000"/>
            </a:solidFill>
          </a:endParaRPr>
        </a:p>
      </dsp:txBody>
      <dsp:txXfrm>
        <a:off x="440741" y="289601"/>
        <a:ext cx="6914164" cy="578983"/>
      </dsp:txXfrm>
    </dsp:sp>
    <dsp:sp modelId="{E3949455-4ECE-4996-920A-FADE4C05C722}">
      <dsp:nvSpPr>
        <dsp:cNvPr id="0" name=""/>
        <dsp:cNvSpPr/>
      </dsp:nvSpPr>
      <dsp:spPr>
        <a:xfrm>
          <a:off x="78876" y="217228"/>
          <a:ext cx="723729" cy="7237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42E8AA-4518-446D-A45C-106D7E6FD0EA}">
      <dsp:nvSpPr>
        <dsp:cNvPr id="0" name=""/>
        <dsp:cNvSpPr/>
      </dsp:nvSpPr>
      <dsp:spPr>
        <a:xfrm>
          <a:off x="916994" y="1157967"/>
          <a:ext cx="6437910" cy="578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56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7030A0"/>
              </a:solidFill>
            </a:rPr>
            <a:t>Общие сведения о коллективе детей, работников, родителей</a:t>
          </a:r>
          <a:endParaRPr lang="ru-RU" sz="2000" kern="1200" dirty="0">
            <a:solidFill>
              <a:srgbClr val="7030A0"/>
            </a:solidFill>
          </a:endParaRPr>
        </a:p>
      </dsp:txBody>
      <dsp:txXfrm>
        <a:off x="916994" y="1157967"/>
        <a:ext cx="6437910" cy="578983"/>
      </dsp:txXfrm>
    </dsp:sp>
    <dsp:sp modelId="{A976A645-8AF5-4601-871B-DA05CE24778C}">
      <dsp:nvSpPr>
        <dsp:cNvPr id="0" name=""/>
        <dsp:cNvSpPr/>
      </dsp:nvSpPr>
      <dsp:spPr>
        <a:xfrm>
          <a:off x="555130" y="1085594"/>
          <a:ext cx="723729" cy="7237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8D9EB0-8EDF-478D-B100-5CA916A65046}">
      <dsp:nvSpPr>
        <dsp:cNvPr id="0" name=""/>
        <dsp:cNvSpPr/>
      </dsp:nvSpPr>
      <dsp:spPr>
        <a:xfrm>
          <a:off x="1134773" y="2026332"/>
          <a:ext cx="6220132" cy="578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568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7030A0"/>
              </a:solidFill>
            </a:rPr>
            <a:t>Вид ДОУ</a:t>
          </a:r>
          <a:endParaRPr lang="ru-RU" sz="2700" kern="1200" dirty="0">
            <a:solidFill>
              <a:srgbClr val="7030A0"/>
            </a:solidFill>
          </a:endParaRPr>
        </a:p>
      </dsp:txBody>
      <dsp:txXfrm>
        <a:off x="1134773" y="2026332"/>
        <a:ext cx="6220132" cy="578983"/>
      </dsp:txXfrm>
    </dsp:sp>
    <dsp:sp modelId="{08AC02EF-9328-4607-855F-0156EF42D35E}">
      <dsp:nvSpPr>
        <dsp:cNvPr id="0" name=""/>
        <dsp:cNvSpPr/>
      </dsp:nvSpPr>
      <dsp:spPr>
        <a:xfrm>
          <a:off x="772908" y="1953959"/>
          <a:ext cx="723729" cy="7237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EEFA5E-4510-482C-ACED-DA5CB2FC4B8C}">
      <dsp:nvSpPr>
        <dsp:cNvPr id="0" name=""/>
        <dsp:cNvSpPr/>
      </dsp:nvSpPr>
      <dsp:spPr>
        <a:xfrm>
          <a:off x="1134773" y="2894147"/>
          <a:ext cx="6220132" cy="578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568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7030A0"/>
              </a:solidFill>
            </a:rPr>
            <a:t>Социальный статус родителей</a:t>
          </a:r>
          <a:endParaRPr lang="ru-RU" sz="2700" kern="1200" dirty="0">
            <a:solidFill>
              <a:srgbClr val="7030A0"/>
            </a:solidFill>
          </a:endParaRPr>
        </a:p>
      </dsp:txBody>
      <dsp:txXfrm>
        <a:off x="1134773" y="2894147"/>
        <a:ext cx="6220132" cy="578983"/>
      </dsp:txXfrm>
    </dsp:sp>
    <dsp:sp modelId="{B6AAD530-5987-495F-9D24-4CC8C5D3AEBC}">
      <dsp:nvSpPr>
        <dsp:cNvPr id="0" name=""/>
        <dsp:cNvSpPr/>
      </dsp:nvSpPr>
      <dsp:spPr>
        <a:xfrm>
          <a:off x="772908" y="2821774"/>
          <a:ext cx="723729" cy="7237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61B359-6E56-4898-9663-A3F2B19F40B2}">
      <dsp:nvSpPr>
        <dsp:cNvPr id="0" name=""/>
        <dsp:cNvSpPr/>
      </dsp:nvSpPr>
      <dsp:spPr>
        <a:xfrm>
          <a:off x="916994" y="3762513"/>
          <a:ext cx="6437910" cy="578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568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7030A0"/>
              </a:solidFill>
            </a:rPr>
            <a:t>Контингент воспитанников</a:t>
          </a:r>
          <a:endParaRPr lang="ru-RU" sz="2700" kern="1200" dirty="0">
            <a:solidFill>
              <a:srgbClr val="7030A0"/>
            </a:solidFill>
          </a:endParaRPr>
        </a:p>
      </dsp:txBody>
      <dsp:txXfrm>
        <a:off x="916994" y="3762513"/>
        <a:ext cx="6437910" cy="578983"/>
      </dsp:txXfrm>
    </dsp:sp>
    <dsp:sp modelId="{F3CBDD88-11DE-4098-8084-1A9976BE5628}">
      <dsp:nvSpPr>
        <dsp:cNvPr id="0" name=""/>
        <dsp:cNvSpPr/>
      </dsp:nvSpPr>
      <dsp:spPr>
        <a:xfrm>
          <a:off x="555130" y="3690140"/>
          <a:ext cx="723729" cy="7237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F03FB-D6EF-47A7-91C1-1C978E89EA57}">
      <dsp:nvSpPr>
        <dsp:cNvPr id="0" name=""/>
        <dsp:cNvSpPr/>
      </dsp:nvSpPr>
      <dsp:spPr>
        <a:xfrm>
          <a:off x="495017" y="4601419"/>
          <a:ext cx="6914164" cy="578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9568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rgbClr val="7030A0"/>
              </a:solidFill>
            </a:rPr>
            <a:t>Характеристики особенностей детей</a:t>
          </a:r>
          <a:endParaRPr lang="ru-RU" sz="2700" kern="1200" dirty="0">
            <a:solidFill>
              <a:srgbClr val="7030A0"/>
            </a:solidFill>
          </a:endParaRPr>
        </a:p>
      </dsp:txBody>
      <dsp:txXfrm>
        <a:off x="495017" y="4601419"/>
        <a:ext cx="6914164" cy="578983"/>
      </dsp:txXfrm>
    </dsp:sp>
    <dsp:sp modelId="{FA54093F-03AB-4363-BE70-1AE587616FA0}">
      <dsp:nvSpPr>
        <dsp:cNvPr id="0" name=""/>
        <dsp:cNvSpPr/>
      </dsp:nvSpPr>
      <dsp:spPr>
        <a:xfrm>
          <a:off x="78876" y="4558505"/>
          <a:ext cx="723729" cy="7237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57D75-D802-425C-B940-CB0D664EB121}">
      <dsp:nvSpPr>
        <dsp:cNvPr id="0" name=""/>
        <dsp:cNvSpPr/>
      </dsp:nvSpPr>
      <dsp:spPr>
        <a:xfrm>
          <a:off x="0" y="53370"/>
          <a:ext cx="9372600" cy="73709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Материально-техническая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982" y="89352"/>
        <a:ext cx="9300636" cy="665135"/>
      </dsp:txXfrm>
    </dsp:sp>
    <dsp:sp modelId="{D0EDC3D4-A316-4525-A06F-DF92E208764B}">
      <dsp:nvSpPr>
        <dsp:cNvPr id="0" name=""/>
        <dsp:cNvSpPr/>
      </dsp:nvSpPr>
      <dsp:spPr>
        <a:xfrm>
          <a:off x="0" y="831921"/>
          <a:ext cx="9372600" cy="737099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кадровые</a:t>
          </a:r>
          <a:endParaRPr lang="ru-RU" sz="2800" kern="1200" dirty="0"/>
        </a:p>
      </dsp:txBody>
      <dsp:txXfrm>
        <a:off x="35982" y="867903"/>
        <a:ext cx="9300636" cy="665135"/>
      </dsp:txXfrm>
    </dsp:sp>
    <dsp:sp modelId="{63896EF5-DEFD-40F4-B230-290AF1DDC706}">
      <dsp:nvSpPr>
        <dsp:cNvPr id="0" name=""/>
        <dsp:cNvSpPr/>
      </dsp:nvSpPr>
      <dsp:spPr>
        <a:xfrm>
          <a:off x="0" y="1688850"/>
          <a:ext cx="9372600" cy="73709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Психолого-педагогические</a:t>
          </a:r>
          <a:endParaRPr lang="ru-RU" sz="2800" kern="1200" dirty="0"/>
        </a:p>
      </dsp:txBody>
      <dsp:txXfrm>
        <a:off x="35982" y="1724832"/>
        <a:ext cx="9300636" cy="665135"/>
      </dsp:txXfrm>
    </dsp:sp>
    <dsp:sp modelId="{0B93E0E0-AADC-42A6-8DCB-EF0E2697178E}">
      <dsp:nvSpPr>
        <dsp:cNvPr id="0" name=""/>
        <dsp:cNvSpPr/>
      </dsp:nvSpPr>
      <dsp:spPr>
        <a:xfrm>
          <a:off x="0" y="2506590"/>
          <a:ext cx="9372600" cy="737099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Финансовые</a:t>
          </a:r>
          <a:endParaRPr lang="ru-RU" sz="2800" kern="1200" dirty="0"/>
        </a:p>
      </dsp:txBody>
      <dsp:txXfrm>
        <a:off x="35982" y="2542572"/>
        <a:ext cx="9300636" cy="665135"/>
      </dsp:txXfrm>
    </dsp:sp>
    <dsp:sp modelId="{EC10D675-35D5-4BFE-9C1F-4726A234F12D}">
      <dsp:nvSpPr>
        <dsp:cNvPr id="0" name=""/>
        <dsp:cNvSpPr/>
      </dsp:nvSpPr>
      <dsp:spPr>
        <a:xfrm>
          <a:off x="0" y="3324330"/>
          <a:ext cx="9372600" cy="73709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Развивающая предметно-пространственная среда</a:t>
          </a:r>
          <a:endParaRPr lang="ru-RU" sz="2800" kern="1200" dirty="0"/>
        </a:p>
      </dsp:txBody>
      <dsp:txXfrm>
        <a:off x="35982" y="3360312"/>
        <a:ext cx="9300636" cy="6651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C87C7-9B28-43F8-952A-052F4E7F0E68}">
      <dsp:nvSpPr>
        <dsp:cNvPr id="0" name=""/>
        <dsp:cNvSpPr/>
      </dsp:nvSpPr>
      <dsp:spPr>
        <a:xfrm>
          <a:off x="2191557" y="2057400"/>
          <a:ext cx="629213" cy="994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4606" y="0"/>
              </a:lnTo>
              <a:lnTo>
                <a:pt x="314606" y="994251"/>
              </a:lnTo>
              <a:lnTo>
                <a:pt x="629213" y="9942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76748" y="2525110"/>
        <a:ext cx="58831" cy="58831"/>
      </dsp:txXfrm>
    </dsp:sp>
    <dsp:sp modelId="{FDCC860B-FC1E-412F-94C6-8E265810B0B3}">
      <dsp:nvSpPr>
        <dsp:cNvPr id="0" name=""/>
        <dsp:cNvSpPr/>
      </dsp:nvSpPr>
      <dsp:spPr>
        <a:xfrm>
          <a:off x="2191557" y="1999616"/>
          <a:ext cx="5640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7783"/>
              </a:moveTo>
              <a:lnTo>
                <a:pt x="282013" y="57783"/>
              </a:lnTo>
              <a:lnTo>
                <a:pt x="282013" y="45720"/>
              </a:lnTo>
              <a:lnTo>
                <a:pt x="564026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59467" y="2031232"/>
        <a:ext cx="28207" cy="28207"/>
      </dsp:txXfrm>
    </dsp:sp>
    <dsp:sp modelId="{9D02BEC2-BB0B-4CFA-BBCD-B1B735A5A930}">
      <dsp:nvSpPr>
        <dsp:cNvPr id="0" name=""/>
        <dsp:cNvSpPr/>
      </dsp:nvSpPr>
      <dsp:spPr>
        <a:xfrm>
          <a:off x="2191557" y="1077162"/>
          <a:ext cx="511867" cy="980237"/>
        </a:xfrm>
        <a:custGeom>
          <a:avLst/>
          <a:gdLst/>
          <a:ahLst/>
          <a:cxnLst/>
          <a:rect l="0" t="0" r="0" b="0"/>
          <a:pathLst>
            <a:path>
              <a:moveTo>
                <a:pt x="0" y="980237"/>
              </a:moveTo>
              <a:lnTo>
                <a:pt x="255933" y="980237"/>
              </a:lnTo>
              <a:lnTo>
                <a:pt x="255933" y="0"/>
              </a:lnTo>
              <a:lnTo>
                <a:pt x="51186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419845" y="1539635"/>
        <a:ext cx="55291" cy="55291"/>
      </dsp:txXfrm>
    </dsp:sp>
    <dsp:sp modelId="{F911AD26-B4A3-4A2C-BE91-08FC3D8A39B4}">
      <dsp:nvSpPr>
        <dsp:cNvPr id="0" name=""/>
        <dsp:cNvSpPr/>
      </dsp:nvSpPr>
      <dsp:spPr>
        <a:xfrm rot="16200000">
          <a:off x="-251968" y="1667257"/>
          <a:ext cx="4106767" cy="780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Мониторинг освоения программы</a:t>
          </a:r>
          <a:endParaRPr lang="ru-RU" sz="2300" kern="1200" dirty="0"/>
        </a:p>
      </dsp:txBody>
      <dsp:txXfrm>
        <a:off x="-251968" y="1667257"/>
        <a:ext cx="4106767" cy="780285"/>
      </dsp:txXfrm>
    </dsp:sp>
    <dsp:sp modelId="{CA95F8D3-5E94-4F69-A58F-411BC9A2CC69}">
      <dsp:nvSpPr>
        <dsp:cNvPr id="0" name=""/>
        <dsp:cNvSpPr/>
      </dsp:nvSpPr>
      <dsp:spPr>
        <a:xfrm>
          <a:off x="2703425" y="683605"/>
          <a:ext cx="5231874" cy="787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Целевые ориентиры образования в раннем возрасте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03425" y="683605"/>
        <a:ext cx="5231874" cy="787113"/>
      </dsp:txXfrm>
    </dsp:sp>
    <dsp:sp modelId="{455952A8-4D1E-4FCC-961D-03FABB7DF10A}">
      <dsp:nvSpPr>
        <dsp:cNvPr id="0" name=""/>
        <dsp:cNvSpPr/>
      </dsp:nvSpPr>
      <dsp:spPr>
        <a:xfrm>
          <a:off x="2755584" y="1678828"/>
          <a:ext cx="5257902" cy="7330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Целевые ориентиры на этапе завершения дошкольного образования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55584" y="1678828"/>
        <a:ext cx="5257902" cy="733016"/>
      </dsp:txXfrm>
    </dsp:sp>
    <dsp:sp modelId="{BC445E0A-1C15-47E4-A635-719B7309B3DF}">
      <dsp:nvSpPr>
        <dsp:cNvPr id="0" name=""/>
        <dsp:cNvSpPr/>
      </dsp:nvSpPr>
      <dsp:spPr>
        <a:xfrm>
          <a:off x="2820770" y="2632993"/>
          <a:ext cx="5179689" cy="837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Модель выпускника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0770" y="2632993"/>
        <a:ext cx="5179689" cy="8373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F1728-8A1C-4ED6-ABEB-350BBD6EC33B}">
      <dsp:nvSpPr>
        <dsp:cNvPr id="0" name=""/>
        <dsp:cNvSpPr/>
      </dsp:nvSpPr>
      <dsp:spPr>
        <a:xfrm>
          <a:off x="0" y="164659"/>
          <a:ext cx="9372600" cy="38497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7418" tIns="187452" rIns="72741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Умения и навыки в двигательной деятельности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Умения и навыки в трудовой деятельности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Умения и навыки в познавательно-исследовательской деятельности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(предметный мир)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Умения и навыки в познавательно-исследовательской деятельности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u="none" kern="1200" dirty="0" smtClean="0"/>
            <a:t>(развитие математических представлений)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Умения и навыки в восприятии  художественной литературы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Умения и навыки в художественно-творческой деятельности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Умения и навыки в музыкальной деятельности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/>
            <a:t>Умения и навыки в игровой деятельности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Умения и навыки в коммуникативной деятельности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4659"/>
        <a:ext cx="9372600" cy="3849714"/>
      </dsp:txXfrm>
    </dsp:sp>
    <dsp:sp modelId="{C8D7F697-F133-43EA-877D-11F3BC205C78}">
      <dsp:nvSpPr>
        <dsp:cNvPr id="0" name=""/>
        <dsp:cNvSpPr/>
      </dsp:nvSpPr>
      <dsp:spPr>
        <a:xfrm>
          <a:off x="468630" y="31819"/>
          <a:ext cx="656082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983" tIns="0" rIns="247983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Модель выпускника</a:t>
          </a:r>
          <a:endParaRPr lang="ru-RU" sz="1400" kern="1200" dirty="0"/>
        </a:p>
      </dsp:txBody>
      <dsp:txXfrm>
        <a:off x="481599" y="44788"/>
        <a:ext cx="6534882" cy="239742"/>
      </dsp:txXfrm>
    </dsp:sp>
    <dsp:sp modelId="{23CD63AB-C1E2-48CE-8E98-030C2E239B44}">
      <dsp:nvSpPr>
        <dsp:cNvPr id="0" name=""/>
        <dsp:cNvSpPr/>
      </dsp:nvSpPr>
      <dsp:spPr>
        <a:xfrm>
          <a:off x="0" y="4195814"/>
          <a:ext cx="93726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940FDC-443C-4060-8E9C-8D4773C531DB}">
      <dsp:nvSpPr>
        <dsp:cNvPr id="0" name=""/>
        <dsp:cNvSpPr/>
      </dsp:nvSpPr>
      <dsp:spPr>
        <a:xfrm>
          <a:off x="468630" y="4062974"/>
          <a:ext cx="656082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983" tIns="0" rIns="247983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Модель  выпускника</a:t>
          </a:r>
          <a:endParaRPr lang="ru-RU" sz="900" kern="1200" dirty="0"/>
        </a:p>
      </dsp:txBody>
      <dsp:txXfrm>
        <a:off x="481599" y="4075943"/>
        <a:ext cx="6534882" cy="2397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2EA1D-9693-4090-9738-A285C64C5FF9}">
      <dsp:nvSpPr>
        <dsp:cNvPr id="0" name=""/>
        <dsp:cNvSpPr/>
      </dsp:nvSpPr>
      <dsp:spPr>
        <a:xfrm>
          <a:off x="1130686" y="1570186"/>
          <a:ext cx="2121543" cy="1720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0502"/>
              </a:lnTo>
              <a:lnTo>
                <a:pt x="2121543" y="1650502"/>
              </a:lnTo>
              <a:lnTo>
                <a:pt x="2121543" y="17206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83256-D1E2-48F7-9BE9-6819F54309F3}">
      <dsp:nvSpPr>
        <dsp:cNvPr id="0" name=""/>
        <dsp:cNvSpPr/>
      </dsp:nvSpPr>
      <dsp:spPr>
        <a:xfrm>
          <a:off x="1130686" y="1570186"/>
          <a:ext cx="2400492" cy="908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8189"/>
              </a:lnTo>
              <a:lnTo>
                <a:pt x="2400492" y="838189"/>
              </a:lnTo>
              <a:lnTo>
                <a:pt x="2400492" y="9083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C8EDA-A005-41EF-AF9E-519DB3199E95}">
      <dsp:nvSpPr>
        <dsp:cNvPr id="0" name=""/>
        <dsp:cNvSpPr/>
      </dsp:nvSpPr>
      <dsp:spPr>
        <a:xfrm>
          <a:off x="1130686" y="1570186"/>
          <a:ext cx="2720821" cy="175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742"/>
              </a:lnTo>
              <a:lnTo>
                <a:pt x="2720821" y="105742"/>
              </a:lnTo>
              <a:lnTo>
                <a:pt x="2720821" y="1758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796CF6-C1A0-4947-B1BC-B8FCC111D8EA}">
      <dsp:nvSpPr>
        <dsp:cNvPr id="0" name=""/>
        <dsp:cNvSpPr/>
      </dsp:nvSpPr>
      <dsp:spPr>
        <a:xfrm>
          <a:off x="1130686" y="1570186"/>
          <a:ext cx="5339195" cy="1617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7326"/>
              </a:lnTo>
              <a:lnTo>
                <a:pt x="5339195" y="1547326"/>
              </a:lnTo>
              <a:lnTo>
                <a:pt x="5339195" y="16174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667CC-4BFD-4E7C-9F03-7D3AB35F54A1}">
      <dsp:nvSpPr>
        <dsp:cNvPr id="0" name=""/>
        <dsp:cNvSpPr/>
      </dsp:nvSpPr>
      <dsp:spPr>
        <a:xfrm>
          <a:off x="1130686" y="1570186"/>
          <a:ext cx="5390939" cy="821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1523"/>
              </a:lnTo>
              <a:lnTo>
                <a:pt x="5390939" y="751523"/>
              </a:lnTo>
              <a:lnTo>
                <a:pt x="5390939" y="821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67ECF-4D6F-4AFD-B12D-10D5541E726D}">
      <dsp:nvSpPr>
        <dsp:cNvPr id="0" name=""/>
        <dsp:cNvSpPr/>
      </dsp:nvSpPr>
      <dsp:spPr>
        <a:xfrm>
          <a:off x="1130686" y="1570186"/>
          <a:ext cx="6069314" cy="140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691"/>
              </a:lnTo>
              <a:lnTo>
                <a:pt x="6069314" y="70691"/>
              </a:lnTo>
              <a:lnTo>
                <a:pt x="6069314" y="140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0C2E4-3C1E-4701-9461-38F109D8FFF4}">
      <dsp:nvSpPr>
        <dsp:cNvPr id="0" name=""/>
        <dsp:cNvSpPr/>
      </dsp:nvSpPr>
      <dsp:spPr>
        <a:xfrm>
          <a:off x="1130686" y="1570186"/>
          <a:ext cx="4530541" cy="181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680"/>
              </a:lnTo>
              <a:lnTo>
                <a:pt x="4530541" y="111680"/>
              </a:lnTo>
              <a:lnTo>
                <a:pt x="4530541" y="1818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98CD6-533A-43BF-9D80-9D18EE62F076}">
      <dsp:nvSpPr>
        <dsp:cNvPr id="0" name=""/>
        <dsp:cNvSpPr/>
      </dsp:nvSpPr>
      <dsp:spPr>
        <a:xfrm>
          <a:off x="1130686" y="1078165"/>
          <a:ext cx="5341127" cy="492021"/>
        </a:xfrm>
        <a:custGeom>
          <a:avLst/>
          <a:gdLst/>
          <a:ahLst/>
          <a:cxnLst/>
          <a:rect l="0" t="0" r="0" b="0"/>
          <a:pathLst>
            <a:path>
              <a:moveTo>
                <a:pt x="0" y="492021"/>
              </a:moveTo>
              <a:lnTo>
                <a:pt x="534112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EC483-C7D0-492F-B9BB-5E0AA5D40B97}">
      <dsp:nvSpPr>
        <dsp:cNvPr id="0" name=""/>
        <dsp:cNvSpPr/>
      </dsp:nvSpPr>
      <dsp:spPr>
        <a:xfrm>
          <a:off x="2760581" y="1456334"/>
          <a:ext cx="270910" cy="354602"/>
        </a:xfrm>
        <a:custGeom>
          <a:avLst/>
          <a:gdLst/>
          <a:ahLst/>
          <a:cxnLst/>
          <a:rect l="0" t="0" r="0" b="0"/>
          <a:pathLst>
            <a:path>
              <a:moveTo>
                <a:pt x="270910" y="0"/>
              </a:moveTo>
              <a:lnTo>
                <a:pt x="270910" y="284458"/>
              </a:lnTo>
              <a:lnTo>
                <a:pt x="0" y="284458"/>
              </a:lnTo>
              <a:lnTo>
                <a:pt x="0" y="35460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F8FC4-E2D3-4534-AC9C-F9E502E07BC7}">
      <dsp:nvSpPr>
        <dsp:cNvPr id="0" name=""/>
        <dsp:cNvSpPr/>
      </dsp:nvSpPr>
      <dsp:spPr>
        <a:xfrm>
          <a:off x="1130686" y="975527"/>
          <a:ext cx="1900805" cy="594659"/>
        </a:xfrm>
        <a:custGeom>
          <a:avLst/>
          <a:gdLst/>
          <a:ahLst/>
          <a:cxnLst/>
          <a:rect l="0" t="0" r="0" b="0"/>
          <a:pathLst>
            <a:path>
              <a:moveTo>
                <a:pt x="0" y="594659"/>
              </a:moveTo>
              <a:lnTo>
                <a:pt x="190080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DA51E-6C4E-40FD-A0F6-9A259630C351}">
      <dsp:nvSpPr>
        <dsp:cNvPr id="0" name=""/>
        <dsp:cNvSpPr/>
      </dsp:nvSpPr>
      <dsp:spPr>
        <a:xfrm>
          <a:off x="294457" y="2329200"/>
          <a:ext cx="347968" cy="177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01"/>
              </a:lnTo>
              <a:lnTo>
                <a:pt x="347968" y="106901"/>
              </a:lnTo>
              <a:lnTo>
                <a:pt x="347968" y="1770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D90553-9765-47BF-822F-C58568CECE97}">
      <dsp:nvSpPr>
        <dsp:cNvPr id="0" name=""/>
        <dsp:cNvSpPr/>
      </dsp:nvSpPr>
      <dsp:spPr>
        <a:xfrm>
          <a:off x="294457" y="1888452"/>
          <a:ext cx="876800" cy="440748"/>
        </a:xfrm>
        <a:custGeom>
          <a:avLst/>
          <a:gdLst/>
          <a:ahLst/>
          <a:cxnLst/>
          <a:rect l="0" t="0" r="0" b="0"/>
          <a:pathLst>
            <a:path>
              <a:moveTo>
                <a:pt x="0" y="440748"/>
              </a:moveTo>
              <a:lnTo>
                <a:pt x="876800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37BEE-F5FF-477F-9692-924EF1F64C00}">
      <dsp:nvSpPr>
        <dsp:cNvPr id="0" name=""/>
        <dsp:cNvSpPr/>
      </dsp:nvSpPr>
      <dsp:spPr>
        <a:xfrm>
          <a:off x="294457" y="1570186"/>
          <a:ext cx="836228" cy="278206"/>
        </a:xfrm>
        <a:custGeom>
          <a:avLst/>
          <a:gdLst/>
          <a:ahLst/>
          <a:cxnLst/>
          <a:rect l="0" t="0" r="0" b="0"/>
          <a:pathLst>
            <a:path>
              <a:moveTo>
                <a:pt x="836228" y="0"/>
              </a:moveTo>
              <a:lnTo>
                <a:pt x="836228" y="208062"/>
              </a:lnTo>
              <a:lnTo>
                <a:pt x="0" y="208062"/>
              </a:lnTo>
              <a:lnTo>
                <a:pt x="0" y="278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ADD44-B175-468B-971E-CBAAE523607E}">
      <dsp:nvSpPr>
        <dsp:cNvPr id="0" name=""/>
        <dsp:cNvSpPr/>
      </dsp:nvSpPr>
      <dsp:spPr>
        <a:xfrm>
          <a:off x="752098" y="1089380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AECDDA-0D09-4EE9-AAA8-A1F4622BCB14}">
      <dsp:nvSpPr>
        <dsp:cNvPr id="0" name=""/>
        <dsp:cNvSpPr/>
      </dsp:nvSpPr>
      <dsp:spPr>
        <a:xfrm>
          <a:off x="836228" y="1169304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Блок адаптации</a:t>
          </a:r>
          <a:endParaRPr lang="ru-RU" sz="1100" kern="1200" dirty="0"/>
        </a:p>
      </dsp:txBody>
      <dsp:txXfrm>
        <a:off x="850310" y="1183386"/>
        <a:ext cx="729012" cy="452642"/>
      </dsp:txXfrm>
    </dsp:sp>
    <dsp:sp modelId="{42E91BC3-3995-4A7D-AF3F-5E7965B942DE}">
      <dsp:nvSpPr>
        <dsp:cNvPr id="0" name=""/>
        <dsp:cNvSpPr/>
      </dsp:nvSpPr>
      <dsp:spPr>
        <a:xfrm>
          <a:off x="-84130" y="1848393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ABE53-EF50-445E-9AE5-F57B730896FE}">
      <dsp:nvSpPr>
        <dsp:cNvPr id="0" name=""/>
        <dsp:cNvSpPr/>
      </dsp:nvSpPr>
      <dsp:spPr>
        <a:xfrm>
          <a:off x="0" y="1928318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Содержательный модуль</a:t>
          </a:r>
          <a:endParaRPr lang="ru-RU" sz="1200" kern="1200" dirty="0"/>
        </a:p>
      </dsp:txBody>
      <dsp:txXfrm>
        <a:off x="14082" y="1942400"/>
        <a:ext cx="729012" cy="452642"/>
      </dsp:txXfrm>
    </dsp:sp>
    <dsp:sp modelId="{5C1A0FB1-3DCF-4C91-97D2-2BB00B894FB3}">
      <dsp:nvSpPr>
        <dsp:cNvPr id="0" name=""/>
        <dsp:cNvSpPr/>
      </dsp:nvSpPr>
      <dsp:spPr>
        <a:xfrm>
          <a:off x="792670" y="1888452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8982B-DF2E-4593-AA90-952B31A88017}">
      <dsp:nvSpPr>
        <dsp:cNvPr id="0" name=""/>
        <dsp:cNvSpPr/>
      </dsp:nvSpPr>
      <dsp:spPr>
        <a:xfrm>
          <a:off x="876800" y="1968376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Деятельностный</a:t>
          </a:r>
          <a:r>
            <a:rPr lang="ru-RU" sz="1200" kern="1200" dirty="0" smtClean="0"/>
            <a:t> модуль</a:t>
          </a:r>
          <a:endParaRPr lang="ru-RU" sz="1200" kern="1200" dirty="0"/>
        </a:p>
      </dsp:txBody>
      <dsp:txXfrm>
        <a:off x="890882" y="1982458"/>
        <a:ext cx="729012" cy="452642"/>
      </dsp:txXfrm>
    </dsp:sp>
    <dsp:sp modelId="{11D05EBB-13A6-4AF3-A6E1-41F4C219CD78}">
      <dsp:nvSpPr>
        <dsp:cNvPr id="0" name=""/>
        <dsp:cNvSpPr/>
      </dsp:nvSpPr>
      <dsp:spPr>
        <a:xfrm>
          <a:off x="263837" y="2506245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37C55-EAE4-4E48-8D05-B99CB32A8B82}">
      <dsp:nvSpPr>
        <dsp:cNvPr id="0" name=""/>
        <dsp:cNvSpPr/>
      </dsp:nvSpPr>
      <dsp:spPr>
        <a:xfrm>
          <a:off x="347968" y="2586170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Физическое развитие</a:t>
          </a:r>
          <a:endParaRPr lang="ru-RU" sz="1200" kern="1200" dirty="0"/>
        </a:p>
      </dsp:txBody>
      <dsp:txXfrm>
        <a:off x="362050" y="2600252"/>
        <a:ext cx="729012" cy="452642"/>
      </dsp:txXfrm>
    </dsp:sp>
    <dsp:sp modelId="{0A95F092-F1FE-4906-826D-2FCF9C45D576}">
      <dsp:nvSpPr>
        <dsp:cNvPr id="0" name=""/>
        <dsp:cNvSpPr/>
      </dsp:nvSpPr>
      <dsp:spPr>
        <a:xfrm>
          <a:off x="2652903" y="975527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06920-C10F-4970-ADC0-5AA69B2E7A9F}">
      <dsp:nvSpPr>
        <dsp:cNvPr id="0" name=""/>
        <dsp:cNvSpPr/>
      </dsp:nvSpPr>
      <dsp:spPr>
        <a:xfrm>
          <a:off x="2737034" y="1055451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Блок социализации</a:t>
          </a:r>
          <a:endParaRPr lang="ru-RU" sz="1200" kern="1200" dirty="0"/>
        </a:p>
      </dsp:txBody>
      <dsp:txXfrm>
        <a:off x="2751116" y="1069533"/>
        <a:ext cx="729012" cy="452642"/>
      </dsp:txXfrm>
    </dsp:sp>
    <dsp:sp modelId="{1CDBA402-720B-49EB-8E56-F36CFA66C0EF}">
      <dsp:nvSpPr>
        <dsp:cNvPr id="0" name=""/>
        <dsp:cNvSpPr/>
      </dsp:nvSpPr>
      <dsp:spPr>
        <a:xfrm>
          <a:off x="2381993" y="1810936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624370-EDB0-4302-B5BF-F35488B265FD}">
      <dsp:nvSpPr>
        <dsp:cNvPr id="0" name=""/>
        <dsp:cNvSpPr/>
      </dsp:nvSpPr>
      <dsp:spPr>
        <a:xfrm>
          <a:off x="2466124" y="1890860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Содержательный модуль</a:t>
          </a:r>
          <a:endParaRPr lang="ru-RU" sz="1200" kern="1200" dirty="0"/>
        </a:p>
      </dsp:txBody>
      <dsp:txXfrm>
        <a:off x="2480206" y="1904942"/>
        <a:ext cx="729012" cy="452642"/>
      </dsp:txXfrm>
    </dsp:sp>
    <dsp:sp modelId="{ACC08310-1085-40F2-ACD2-2A860733D7BB}">
      <dsp:nvSpPr>
        <dsp:cNvPr id="0" name=""/>
        <dsp:cNvSpPr/>
      </dsp:nvSpPr>
      <dsp:spPr>
        <a:xfrm>
          <a:off x="6093225" y="1078165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1DBBF1-EC07-458D-AE61-8D88C64FD9F8}">
      <dsp:nvSpPr>
        <dsp:cNvPr id="0" name=""/>
        <dsp:cNvSpPr/>
      </dsp:nvSpPr>
      <dsp:spPr>
        <a:xfrm>
          <a:off x="6177355" y="1158089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Блок самоутверждения</a:t>
          </a:r>
          <a:endParaRPr lang="ru-RU" sz="1200" kern="1200" dirty="0"/>
        </a:p>
      </dsp:txBody>
      <dsp:txXfrm>
        <a:off x="6191437" y="1172171"/>
        <a:ext cx="729012" cy="452642"/>
      </dsp:txXfrm>
    </dsp:sp>
    <dsp:sp modelId="{3EDB12CD-7112-44BC-99F0-613A52C14D44}">
      <dsp:nvSpPr>
        <dsp:cNvPr id="0" name=""/>
        <dsp:cNvSpPr/>
      </dsp:nvSpPr>
      <dsp:spPr>
        <a:xfrm>
          <a:off x="5282639" y="1752011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25F508-F158-4E32-A82B-AF235F05085C}">
      <dsp:nvSpPr>
        <dsp:cNvPr id="0" name=""/>
        <dsp:cNvSpPr/>
      </dsp:nvSpPr>
      <dsp:spPr>
        <a:xfrm>
          <a:off x="5366770" y="1831935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Содержательный модуль</a:t>
          </a:r>
          <a:endParaRPr lang="ru-RU" sz="1200" kern="1200" dirty="0"/>
        </a:p>
      </dsp:txBody>
      <dsp:txXfrm>
        <a:off x="5380852" y="1846017"/>
        <a:ext cx="729012" cy="452642"/>
      </dsp:txXfrm>
    </dsp:sp>
    <dsp:sp modelId="{E8C382FA-18D4-4A48-B2CF-E6898C2C429E}">
      <dsp:nvSpPr>
        <dsp:cNvPr id="0" name=""/>
        <dsp:cNvSpPr/>
      </dsp:nvSpPr>
      <dsp:spPr>
        <a:xfrm>
          <a:off x="6756280" y="1711022"/>
          <a:ext cx="887440" cy="502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19C58-C924-4026-AFA4-BD672A67EC90}">
      <dsp:nvSpPr>
        <dsp:cNvPr id="0" name=""/>
        <dsp:cNvSpPr/>
      </dsp:nvSpPr>
      <dsp:spPr>
        <a:xfrm>
          <a:off x="6840410" y="1790946"/>
          <a:ext cx="887440" cy="5028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Деятельностный</a:t>
          </a:r>
          <a:r>
            <a:rPr lang="ru-RU" sz="1200" kern="1200" dirty="0" smtClean="0"/>
            <a:t> модуль</a:t>
          </a:r>
          <a:endParaRPr lang="ru-RU" sz="1200" kern="1200" dirty="0"/>
        </a:p>
      </dsp:txBody>
      <dsp:txXfrm>
        <a:off x="6855138" y="1805674"/>
        <a:ext cx="857984" cy="473390"/>
      </dsp:txXfrm>
    </dsp:sp>
    <dsp:sp modelId="{C4925937-1478-430A-8049-5C157ADFCC8C}">
      <dsp:nvSpPr>
        <dsp:cNvPr id="0" name=""/>
        <dsp:cNvSpPr/>
      </dsp:nvSpPr>
      <dsp:spPr>
        <a:xfrm>
          <a:off x="6143037" y="2391854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AAF9C3-AF72-48FC-AE12-0F84E5A5D172}">
      <dsp:nvSpPr>
        <dsp:cNvPr id="0" name=""/>
        <dsp:cNvSpPr/>
      </dsp:nvSpPr>
      <dsp:spPr>
        <a:xfrm>
          <a:off x="6227168" y="2471778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Познавательное развитие</a:t>
          </a:r>
          <a:endParaRPr lang="ru-RU" sz="1200" kern="1200" dirty="0"/>
        </a:p>
      </dsp:txBody>
      <dsp:txXfrm>
        <a:off x="6241250" y="2485860"/>
        <a:ext cx="729012" cy="452642"/>
      </dsp:txXfrm>
    </dsp:sp>
    <dsp:sp modelId="{FC08BAD4-927C-475B-981F-7BAE851C554F}">
      <dsp:nvSpPr>
        <dsp:cNvPr id="0" name=""/>
        <dsp:cNvSpPr/>
      </dsp:nvSpPr>
      <dsp:spPr>
        <a:xfrm>
          <a:off x="6091293" y="3187657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8B997-F200-4344-87EE-B3A4AB4ED711}">
      <dsp:nvSpPr>
        <dsp:cNvPr id="0" name=""/>
        <dsp:cNvSpPr/>
      </dsp:nvSpPr>
      <dsp:spPr>
        <a:xfrm>
          <a:off x="6175424" y="3267581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Художественно-эстетическое</a:t>
          </a:r>
          <a:endParaRPr lang="ru-RU" sz="1200" kern="1200" dirty="0"/>
        </a:p>
      </dsp:txBody>
      <dsp:txXfrm>
        <a:off x="6189506" y="3281663"/>
        <a:ext cx="729012" cy="452642"/>
      </dsp:txXfrm>
    </dsp:sp>
    <dsp:sp modelId="{5DC964B2-AF0B-4435-AA70-B7912E0A12A6}">
      <dsp:nvSpPr>
        <dsp:cNvPr id="0" name=""/>
        <dsp:cNvSpPr/>
      </dsp:nvSpPr>
      <dsp:spPr>
        <a:xfrm>
          <a:off x="3472920" y="1746073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1700E4-4FE2-46BE-9155-E6194CFFF39F}">
      <dsp:nvSpPr>
        <dsp:cNvPr id="0" name=""/>
        <dsp:cNvSpPr/>
      </dsp:nvSpPr>
      <dsp:spPr>
        <a:xfrm>
          <a:off x="3557050" y="1825997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Деятельностный</a:t>
          </a:r>
          <a:r>
            <a:rPr lang="ru-RU" sz="1200" kern="1200" dirty="0" smtClean="0"/>
            <a:t> модуль</a:t>
          </a:r>
          <a:endParaRPr lang="ru-RU" sz="1200" kern="1200" dirty="0"/>
        </a:p>
      </dsp:txBody>
      <dsp:txXfrm>
        <a:off x="3571132" y="1840079"/>
        <a:ext cx="729012" cy="452642"/>
      </dsp:txXfrm>
    </dsp:sp>
    <dsp:sp modelId="{9AA3B73C-8175-45AE-A55B-323FF3A3515B}">
      <dsp:nvSpPr>
        <dsp:cNvPr id="0" name=""/>
        <dsp:cNvSpPr/>
      </dsp:nvSpPr>
      <dsp:spPr>
        <a:xfrm>
          <a:off x="3152590" y="2478520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80787-69BF-4B0F-9E4D-2F5420453936}">
      <dsp:nvSpPr>
        <dsp:cNvPr id="0" name=""/>
        <dsp:cNvSpPr/>
      </dsp:nvSpPr>
      <dsp:spPr>
        <a:xfrm>
          <a:off x="3236721" y="2558444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Социально-коммуникативное развитие</a:t>
          </a:r>
          <a:endParaRPr lang="ru-RU" sz="1200" kern="1200" dirty="0"/>
        </a:p>
      </dsp:txBody>
      <dsp:txXfrm>
        <a:off x="3250803" y="2572526"/>
        <a:ext cx="729012" cy="452642"/>
      </dsp:txXfrm>
    </dsp:sp>
    <dsp:sp modelId="{3E9A610B-BCBC-45DF-8286-446122A3FABF}">
      <dsp:nvSpPr>
        <dsp:cNvPr id="0" name=""/>
        <dsp:cNvSpPr/>
      </dsp:nvSpPr>
      <dsp:spPr>
        <a:xfrm>
          <a:off x="2873641" y="3290833"/>
          <a:ext cx="757176" cy="48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8594D-22FA-4D15-B223-AF535D28D55E}">
      <dsp:nvSpPr>
        <dsp:cNvPr id="0" name=""/>
        <dsp:cNvSpPr/>
      </dsp:nvSpPr>
      <dsp:spPr>
        <a:xfrm>
          <a:off x="2957772" y="3370757"/>
          <a:ext cx="757176" cy="480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Речевое развитие</a:t>
          </a:r>
          <a:endParaRPr lang="ru-RU" sz="1200" kern="1200" dirty="0"/>
        </a:p>
      </dsp:txBody>
      <dsp:txXfrm>
        <a:off x="2971854" y="3384839"/>
        <a:ext cx="729012" cy="4526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B41C6-7130-4481-84BA-63F5929FE581}">
      <dsp:nvSpPr>
        <dsp:cNvPr id="0" name=""/>
        <dsp:cNvSpPr/>
      </dsp:nvSpPr>
      <dsp:spPr>
        <a:xfrm>
          <a:off x="3538599" y="2057400"/>
          <a:ext cx="512868" cy="1465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6434" y="0"/>
              </a:lnTo>
              <a:lnTo>
                <a:pt x="256434" y="1465897"/>
              </a:lnTo>
              <a:lnTo>
                <a:pt x="512868" y="14658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56208" y="2751523"/>
        <a:ext cx="77651" cy="77651"/>
      </dsp:txXfrm>
    </dsp:sp>
    <dsp:sp modelId="{C68A7C84-9BC4-47C4-86B9-5C14D9AAE7A2}">
      <dsp:nvSpPr>
        <dsp:cNvPr id="0" name=""/>
        <dsp:cNvSpPr/>
      </dsp:nvSpPr>
      <dsp:spPr>
        <a:xfrm>
          <a:off x="3538599" y="2057400"/>
          <a:ext cx="512868" cy="488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6434" y="0"/>
              </a:lnTo>
              <a:lnTo>
                <a:pt x="256434" y="488632"/>
              </a:lnTo>
              <a:lnTo>
                <a:pt x="512868" y="4886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77324" y="2284006"/>
        <a:ext cx="35418" cy="35418"/>
      </dsp:txXfrm>
    </dsp:sp>
    <dsp:sp modelId="{0CC7F5A7-5F02-4B0F-9944-CEE534DADE93}">
      <dsp:nvSpPr>
        <dsp:cNvPr id="0" name=""/>
        <dsp:cNvSpPr/>
      </dsp:nvSpPr>
      <dsp:spPr>
        <a:xfrm>
          <a:off x="3538599" y="1568767"/>
          <a:ext cx="512868" cy="488632"/>
        </a:xfrm>
        <a:custGeom>
          <a:avLst/>
          <a:gdLst/>
          <a:ahLst/>
          <a:cxnLst/>
          <a:rect l="0" t="0" r="0" b="0"/>
          <a:pathLst>
            <a:path>
              <a:moveTo>
                <a:pt x="0" y="488632"/>
              </a:moveTo>
              <a:lnTo>
                <a:pt x="256434" y="488632"/>
              </a:lnTo>
              <a:lnTo>
                <a:pt x="256434" y="0"/>
              </a:lnTo>
              <a:lnTo>
                <a:pt x="51286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77324" y="1795374"/>
        <a:ext cx="35418" cy="35418"/>
      </dsp:txXfrm>
    </dsp:sp>
    <dsp:sp modelId="{46A339AB-3117-464D-B488-0356910B5B30}">
      <dsp:nvSpPr>
        <dsp:cNvPr id="0" name=""/>
        <dsp:cNvSpPr/>
      </dsp:nvSpPr>
      <dsp:spPr>
        <a:xfrm>
          <a:off x="3538599" y="591502"/>
          <a:ext cx="512868" cy="1465897"/>
        </a:xfrm>
        <a:custGeom>
          <a:avLst/>
          <a:gdLst/>
          <a:ahLst/>
          <a:cxnLst/>
          <a:rect l="0" t="0" r="0" b="0"/>
          <a:pathLst>
            <a:path>
              <a:moveTo>
                <a:pt x="0" y="1465897"/>
              </a:moveTo>
              <a:lnTo>
                <a:pt x="256434" y="1465897"/>
              </a:lnTo>
              <a:lnTo>
                <a:pt x="256434" y="0"/>
              </a:lnTo>
              <a:lnTo>
                <a:pt x="51286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756208" y="1285625"/>
        <a:ext cx="77651" cy="77651"/>
      </dsp:txXfrm>
    </dsp:sp>
    <dsp:sp modelId="{9B369922-B4B0-47B4-A408-4502BAE3D538}">
      <dsp:nvSpPr>
        <dsp:cNvPr id="0" name=""/>
        <dsp:cNvSpPr/>
      </dsp:nvSpPr>
      <dsp:spPr>
        <a:xfrm rot="16200000">
          <a:off x="1090293" y="1666494"/>
          <a:ext cx="4114800" cy="78181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Формы организации деятельности</a:t>
          </a:r>
          <a:endParaRPr lang="ru-RU" sz="2000" kern="1200" dirty="0"/>
        </a:p>
      </dsp:txBody>
      <dsp:txXfrm>
        <a:off x="1090293" y="1666494"/>
        <a:ext cx="4114800" cy="781812"/>
      </dsp:txXfrm>
    </dsp:sp>
    <dsp:sp modelId="{209DAE6D-3DEE-41A9-AC4E-8A2DB3A86982}">
      <dsp:nvSpPr>
        <dsp:cNvPr id="0" name=""/>
        <dsp:cNvSpPr/>
      </dsp:nvSpPr>
      <dsp:spPr>
        <a:xfrm>
          <a:off x="4051468" y="200596"/>
          <a:ext cx="2564343" cy="78181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Непосредственно-образовательная деятельность</a:t>
          </a:r>
          <a:endParaRPr lang="ru-RU" sz="1500" kern="1200" dirty="0"/>
        </a:p>
      </dsp:txBody>
      <dsp:txXfrm>
        <a:off x="4051468" y="200596"/>
        <a:ext cx="2564343" cy="781812"/>
      </dsp:txXfrm>
    </dsp:sp>
    <dsp:sp modelId="{C058C3F7-8CDB-4B9C-8CEB-9E3CAE0350A8}">
      <dsp:nvSpPr>
        <dsp:cNvPr id="0" name=""/>
        <dsp:cNvSpPr/>
      </dsp:nvSpPr>
      <dsp:spPr>
        <a:xfrm>
          <a:off x="4051468" y="1177861"/>
          <a:ext cx="2564343" cy="78181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Образовательная деятельность, осуществляемая в ходе режимных моментов</a:t>
          </a:r>
          <a:endParaRPr lang="ru-RU" sz="1500" kern="1200" dirty="0"/>
        </a:p>
      </dsp:txBody>
      <dsp:txXfrm>
        <a:off x="4051468" y="1177861"/>
        <a:ext cx="2564343" cy="781812"/>
      </dsp:txXfrm>
    </dsp:sp>
    <dsp:sp modelId="{EAF2F82B-46C1-461D-BED4-71963C530DB7}">
      <dsp:nvSpPr>
        <dsp:cNvPr id="0" name=""/>
        <dsp:cNvSpPr/>
      </dsp:nvSpPr>
      <dsp:spPr>
        <a:xfrm>
          <a:off x="4051468" y="2155126"/>
          <a:ext cx="2564343" cy="78181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Самостоятельная деятельность</a:t>
          </a:r>
          <a:endParaRPr lang="ru-RU" sz="1500" kern="1200" dirty="0"/>
        </a:p>
      </dsp:txBody>
      <dsp:txXfrm>
        <a:off x="4051468" y="2155126"/>
        <a:ext cx="2564343" cy="781812"/>
      </dsp:txXfrm>
    </dsp:sp>
    <dsp:sp modelId="{440C24DF-7477-424B-A28C-171C49D34A9F}">
      <dsp:nvSpPr>
        <dsp:cNvPr id="0" name=""/>
        <dsp:cNvSpPr/>
      </dsp:nvSpPr>
      <dsp:spPr>
        <a:xfrm>
          <a:off x="4051468" y="3132391"/>
          <a:ext cx="2564343" cy="78181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Взаимодействие с семьями детей по реализации программы</a:t>
          </a:r>
          <a:endParaRPr lang="ru-RU" sz="1500" kern="1200" dirty="0"/>
        </a:p>
      </dsp:txBody>
      <dsp:txXfrm>
        <a:off x="4051468" y="3132391"/>
        <a:ext cx="2564343" cy="7818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B120C-BDC8-4946-A01E-66E712299D89}">
      <dsp:nvSpPr>
        <dsp:cNvPr id="0" name=""/>
        <dsp:cNvSpPr/>
      </dsp:nvSpPr>
      <dsp:spPr>
        <a:xfrm rot="16200000">
          <a:off x="1314450" y="-1301385"/>
          <a:ext cx="2057400" cy="4686300"/>
        </a:xfrm>
        <a:prstGeom prst="round1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Обязательная часть</a:t>
          </a:r>
          <a:endParaRPr lang="ru-RU" sz="2800" kern="1200" dirty="0"/>
        </a:p>
      </dsp:txBody>
      <dsp:txXfrm rot="5400000">
        <a:off x="0" y="13065"/>
        <a:ext cx="4686300" cy="1543050"/>
      </dsp:txXfrm>
    </dsp:sp>
    <dsp:sp modelId="{66CAC086-7A95-451B-A376-135700E763CD}">
      <dsp:nvSpPr>
        <dsp:cNvPr id="0" name=""/>
        <dsp:cNvSpPr/>
      </dsp:nvSpPr>
      <dsp:spPr>
        <a:xfrm>
          <a:off x="4686300" y="0"/>
          <a:ext cx="4686300" cy="2057400"/>
        </a:xfrm>
        <a:prstGeom prst="round1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Часть, формируемая участниками образовательного процесса</a:t>
          </a:r>
          <a:endParaRPr lang="ru-RU" sz="2400" kern="1200" dirty="0"/>
        </a:p>
      </dsp:txBody>
      <dsp:txXfrm>
        <a:off x="4686300" y="0"/>
        <a:ext cx="4686300" cy="1543050"/>
      </dsp:txXfrm>
    </dsp:sp>
    <dsp:sp modelId="{F7799A0D-4A2C-435B-BE48-E2024963B294}">
      <dsp:nvSpPr>
        <dsp:cNvPr id="0" name=""/>
        <dsp:cNvSpPr/>
      </dsp:nvSpPr>
      <dsp:spPr>
        <a:xfrm rot="10800000">
          <a:off x="0" y="2057400"/>
          <a:ext cx="4686300" cy="2057400"/>
        </a:xfrm>
        <a:prstGeom prst="round1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Объём: не менее 60% времени, необходимого для реализации программы</a:t>
          </a:r>
          <a:endParaRPr lang="ru-RU" sz="2400" kern="1200" dirty="0"/>
        </a:p>
      </dsp:txBody>
      <dsp:txXfrm rot="10800000">
        <a:off x="0" y="2571750"/>
        <a:ext cx="4686300" cy="1543050"/>
      </dsp:txXfrm>
    </dsp:sp>
    <dsp:sp modelId="{B7851D79-A312-4975-A9F9-AD2B404DC380}">
      <dsp:nvSpPr>
        <dsp:cNvPr id="0" name=""/>
        <dsp:cNvSpPr/>
      </dsp:nvSpPr>
      <dsp:spPr>
        <a:xfrm rot="5400000">
          <a:off x="6000750" y="742949"/>
          <a:ext cx="2057400" cy="46863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Объем: не более 40% времени, необходимого для реализации программы</a:t>
          </a:r>
          <a:endParaRPr lang="ru-RU" sz="2400" kern="1200" dirty="0"/>
        </a:p>
      </dsp:txBody>
      <dsp:txXfrm rot="-5400000">
        <a:off x="4686300" y="2571750"/>
        <a:ext cx="4686300" cy="1543050"/>
      </dsp:txXfrm>
    </dsp:sp>
    <dsp:sp modelId="{726C2D77-D158-47B3-8355-F43916833273}">
      <dsp:nvSpPr>
        <dsp:cNvPr id="0" name=""/>
        <dsp:cNvSpPr/>
      </dsp:nvSpPr>
      <dsp:spPr>
        <a:xfrm>
          <a:off x="3024636" y="1299757"/>
          <a:ext cx="3323327" cy="1515285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</a:rPr>
            <a:t>Основная общеобразовательная программа дошкольного образования</a:t>
          </a:r>
          <a:endParaRPr lang="ru-RU" sz="2000" b="1" kern="1200" dirty="0"/>
        </a:p>
      </dsp:txBody>
      <dsp:txXfrm>
        <a:off x="3098606" y="1373727"/>
        <a:ext cx="3175387" cy="1367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ru-RU" smtClean="0"/>
              <a:t>05.12.2016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ru-RU" smtClean="0"/>
              <a:t>05.12.2016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noProof="0" dirty="0" smtClean="0"/>
              <a:t>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935E2820-AFE1-45FA-949E-17BDB534E1DC}" type="slidenum">
              <a:rPr lang="en-US" sz="1200" b="0" i="0">
                <a:latin typeface="Euphemia"/>
                <a:ea typeface="+mn-ea"/>
                <a:cs typeface="+mn-cs"/>
              </a:rPr>
              <a:t>1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Euphemia"/>
                <a:ea typeface="+mn-ea"/>
                <a:cs typeface="+mn-cs"/>
              </a:rPr>
              <a:t>3</a:t>
            </a:fld>
            <a:endParaRPr lang="en-US" sz="1200" b="0" i="0">
              <a:latin typeface="Euphem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</a:t>
            </a:r>
            <a:r>
              <a:rPr lang="ru-RU" noProof="0" dirty="0" smtClean="0"/>
              <a:t>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ru-RU" smtClean="0"/>
              <a:t>05.12.2016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1867989"/>
            <a:ext cx="7908970" cy="1894114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7030A0"/>
                </a:solidFill>
              </a:rPr>
              <a:t>О</a:t>
            </a:r>
            <a:r>
              <a:rPr lang="ru-RU" sz="3100" b="1" dirty="0" smtClean="0">
                <a:solidFill>
                  <a:srgbClr val="7030A0"/>
                </a:solidFill>
              </a:rPr>
              <a:t>СНОВНАЯ </a:t>
            </a:r>
            <a:r>
              <a:rPr lang="ru-RU" sz="3100" b="1" dirty="0">
                <a:solidFill>
                  <a:srgbClr val="7030A0"/>
                </a:solidFill>
              </a:rPr>
              <a:t>ОБРАЗОВАТЕЛЬНАЯ ПРОГРАММА</a:t>
            </a:r>
            <a:r>
              <a:rPr lang="ru-RU" sz="3100" dirty="0">
                <a:solidFill>
                  <a:srgbClr val="7030A0"/>
                </a:solidFill>
              </a:rPr>
              <a:t/>
            </a:r>
            <a:br>
              <a:rPr lang="ru-RU" sz="3100" dirty="0">
                <a:solidFill>
                  <a:srgbClr val="7030A0"/>
                </a:solidFill>
              </a:rPr>
            </a:br>
            <a:r>
              <a:rPr lang="ru-RU" sz="3100" b="1" dirty="0">
                <a:solidFill>
                  <a:srgbClr val="7030A0"/>
                </a:solidFill>
              </a:rPr>
              <a:t>ДОШКОЛЬНОГО ОБРАЗОВАНИЯ</a:t>
            </a:r>
            <a:r>
              <a:rPr lang="ru-RU" dirty="0"/>
              <a:t/>
            </a:r>
            <a:br>
              <a:rPr lang="ru-RU" dirty="0"/>
            </a:br>
            <a:r>
              <a:rPr lang="ru-RU" sz="1800" dirty="0"/>
              <a:t>срок реализации 2014 – 2018 </a:t>
            </a:r>
            <a:r>
              <a:rPr lang="ru-RU" sz="1800" dirty="0" err="1"/>
              <a:t>г.г</a:t>
            </a:r>
            <a:r>
              <a:rPr lang="ru-RU" sz="18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sz="6600" b="0" i="0" dirty="0">
              <a:solidFill>
                <a:srgbClr val="595959"/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2229" y="3500845"/>
            <a:ext cx="6654345" cy="723157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ru-RU" dirty="0" smtClean="0">
                <a:solidFill>
                  <a:srgbClr val="DF5327"/>
                </a:solidFill>
              </a:rPr>
              <a:t>Подготовила: заместитель заведующего Шевченко С.Н.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ru-RU" sz="2400" b="0" i="0" dirty="0">
                <a:solidFill>
                  <a:srgbClr val="DF5327"/>
                </a:solidFill>
              </a:rPr>
              <a:t> </a:t>
            </a:r>
            <a:r>
              <a:rPr lang="ru-RU" sz="2400" b="0" i="0" dirty="0" smtClean="0">
                <a:solidFill>
                  <a:srgbClr val="DF5327"/>
                </a:solidFill>
              </a:rPr>
              <a:t>           старший воспитатель </a:t>
            </a:r>
            <a:r>
              <a:rPr lang="ru-RU" sz="2400" b="0" i="0" dirty="0" err="1" smtClean="0">
                <a:solidFill>
                  <a:srgbClr val="DF5327"/>
                </a:solidFill>
              </a:rPr>
              <a:t>Юркова</a:t>
            </a:r>
            <a:r>
              <a:rPr lang="ru-RU" sz="2400" b="0" i="0" dirty="0" smtClean="0">
                <a:solidFill>
                  <a:srgbClr val="DF5327"/>
                </a:solidFill>
              </a:rPr>
              <a:t> М.В.</a:t>
            </a:r>
            <a:endParaRPr lang="ru-RU" sz="2400" b="0" i="0" dirty="0">
              <a:solidFill>
                <a:srgbClr val="DF5327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01291" y="5349241"/>
            <a:ext cx="209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2677886" y="5501641"/>
            <a:ext cx="1275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65213" y="482759"/>
            <a:ext cx="87841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Муниципальное дошкольное образовательное учреждение</a:t>
            </a:r>
            <a:endParaRPr lang="ru-RU" dirty="0"/>
          </a:p>
          <a:p>
            <a:r>
              <a:rPr lang="ru-RU" b="1" dirty="0"/>
              <a:t>«Центр развития ребенка – детский сад № 2 «Солнышко» первой категории 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767943" y="6139544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р.п.Межозерный</a:t>
            </a:r>
            <a:endParaRPr lang="ru-RU" dirty="0" smtClean="0"/>
          </a:p>
          <a:p>
            <a:r>
              <a:rPr lang="ru-RU" dirty="0" smtClean="0"/>
              <a:t> 2016г.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sz="2700" b="1" dirty="0">
                <a:solidFill>
                  <a:srgbClr val="0070C0"/>
                </a:solidFill>
              </a:rPr>
              <a:t>Содержание психолого-педагогической работы по освоению детьми образовательных областей</a:t>
            </a:r>
            <a:endParaRPr lang="ru-RU" sz="2700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255290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74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Основная общеобразовательная программа дошкольного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64022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4049486" y="3487783"/>
            <a:ext cx="470263" cy="43107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9235440" y="3396343"/>
            <a:ext cx="470263" cy="5225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9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организации образовательного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/>
              <a:t>Программа  обеспечивает разностороннее развитие детей в возрасте от 1,6 до 7 лет с учетом их возрастных и индивидуальных особенностей по основным направлениям – физическому, социально-коммуникативному, познавательному, речевому и художественно-эстетическому</a:t>
            </a:r>
          </a:p>
        </p:txBody>
      </p:sp>
    </p:spTree>
    <p:extLst>
      <p:ext uri="{BB962C8B-B14F-4D97-AF65-F5344CB8AC3E}">
        <p14:creationId xmlns:p14="http://schemas.microsoft.com/office/powerpoint/2010/main" val="274277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организации образовательного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Основная общеобразовательная программа дошкольного образования (далее - Программа) является документом,  представляющим модель образовательного процесса муниципального дошкольного образовательного учреждения МДОУ «Центр развития ребенка – детский сад № 2 «Солнышко» первой категории </a:t>
            </a:r>
            <a:r>
              <a:rPr lang="ru-RU" dirty="0" err="1" smtClean="0"/>
              <a:t>р.п</a:t>
            </a:r>
            <a:r>
              <a:rPr lang="ru-RU" dirty="0"/>
              <a:t>. Межозерный (далее – ЦРР).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3261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0046" y="2277477"/>
            <a:ext cx="3487783" cy="232217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dirty="0" smtClean="0"/>
              <a:t>Содержание образовательного процесса.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Содержание образовательного процесса выстроено в соответствии с программой развития и воспитания детей в детском саду  «Детство».   Программа разработана коллективом кафедры дошкольной педагогики Санкт-Петербургского государственного педагогического университета им. А.И. Герцена – В.И. Логиновой, Т.И. Бабаевой, Н.А. </a:t>
            </a:r>
            <a:r>
              <a:rPr lang="ru-RU" dirty="0" err="1"/>
              <a:t>Ноткиной</a:t>
            </a:r>
            <a:r>
              <a:rPr lang="ru-RU" dirty="0"/>
              <a:t>  и др. </a:t>
            </a:r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образовательного процесса.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 ЦРР реализует основную общеобразовательную программу дошкольного образования в группах общеразвивающей направленности с приоритетным осуществлением деятельности по развитию детей по нескольким направлениям, таким как познавательное, речевое, социально-коммуникативное, художественно-эстетическое и физическое.</a:t>
            </a:r>
          </a:p>
          <a:p>
            <a:r>
              <a:rPr lang="ru-RU" dirty="0"/>
              <a:t>С целью обеспечения организации образовательного процесса  наряду с основной общеобразовательной программой «Детство» педагогический коллектив ЦРР использует парциальные программы и технологии.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6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70C0"/>
                </a:solidFill>
              </a:rPr>
              <a:t>Образовательный процесс в ДОУ.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Речевое развитие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i="1" dirty="0"/>
              <a:t> В направлении речевого   развития</a:t>
            </a:r>
            <a:r>
              <a:rPr lang="ru-RU" dirty="0"/>
              <a:t>:  </a:t>
            </a:r>
            <a:r>
              <a:rPr lang="ru-RU" dirty="0" err="1"/>
              <a:t>Т.Б.Филичева</a:t>
            </a:r>
            <a:r>
              <a:rPr lang="ru-RU" dirty="0"/>
              <a:t>, Т.В. Туманова «Дети с ФФН речи. Воспитание и обучение», И.А. Быкова «Обучение детей грамоте в игровой форме»,</a:t>
            </a:r>
            <a:r>
              <a:rPr lang="ru-RU" b="1" dirty="0"/>
              <a:t> </a:t>
            </a:r>
            <a:r>
              <a:rPr lang="ru-RU" dirty="0"/>
              <a:t>«Программа развития речи детей дошкольного возраста в детском саду» </a:t>
            </a:r>
            <a:r>
              <a:rPr lang="ru-RU" dirty="0" err="1"/>
              <a:t>О.С.Ушакова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Познавательное развитие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i="1" dirty="0"/>
              <a:t>В направление познавательного развития</a:t>
            </a:r>
            <a:r>
              <a:rPr lang="ru-RU" dirty="0"/>
              <a:t>: «Математика от 3 до 6»  авт. сост. </a:t>
            </a:r>
            <a:r>
              <a:rPr lang="ru-RU" dirty="0" err="1"/>
              <a:t>З.А.Михайлова</a:t>
            </a:r>
            <a:r>
              <a:rPr lang="ru-RU" dirty="0"/>
              <a:t>, Э.Н. Иоффе, О.А. </a:t>
            </a:r>
            <a:r>
              <a:rPr lang="ru-RU" dirty="0" err="1"/>
              <a:t>Воронкевич</a:t>
            </a:r>
            <a:r>
              <a:rPr lang="ru-RU" dirty="0"/>
              <a:t> «Добро пожаловать в экологию».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23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Образовательный процесс в ДОУ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/>
              <a:t>художественно-эстетическое  развитие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i="1" dirty="0"/>
              <a:t>В направлении художественно-эстетического  развития</a:t>
            </a:r>
            <a:r>
              <a:rPr lang="ru-RU" dirty="0"/>
              <a:t>: программа музыкального воспитания детей дошкольного возраста «Ладушки» И.М. </a:t>
            </a:r>
            <a:r>
              <a:rPr lang="ru-RU" dirty="0" err="1"/>
              <a:t>Каплуновой</a:t>
            </a:r>
            <a:r>
              <a:rPr lang="ru-RU" dirty="0"/>
              <a:t>, региональная программа по изобразительной деятельности А.В. Шестакова «Росток», И.Е. </a:t>
            </a:r>
            <a:r>
              <a:rPr lang="ru-RU" dirty="0" err="1"/>
              <a:t>Аллаярова</a:t>
            </a:r>
            <a:r>
              <a:rPr lang="ru-RU" dirty="0"/>
              <a:t> «Симфония красок».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i="1" dirty="0" smtClean="0"/>
              <a:t>социально-личностное развитие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/>
              <a:t>В направлении социально-личностного развития</a:t>
            </a:r>
            <a:r>
              <a:rPr lang="ru-RU" dirty="0"/>
              <a:t>: программа «Безопасность»   </a:t>
            </a:r>
            <a:r>
              <a:rPr lang="ru-RU" dirty="0" err="1"/>
              <a:t>Н.Н.Авдеевой</a:t>
            </a:r>
            <a:r>
              <a:rPr lang="ru-RU" dirty="0"/>
              <a:t>, </a:t>
            </a:r>
            <a:r>
              <a:rPr lang="ru-RU" dirty="0" err="1"/>
              <a:t>О.Л.Князевой</a:t>
            </a:r>
            <a:r>
              <a:rPr lang="ru-RU" dirty="0"/>
              <a:t>, Р.Б. </a:t>
            </a:r>
            <a:r>
              <a:rPr lang="ru-RU" dirty="0" err="1"/>
              <a:t>Стеркиной</a:t>
            </a:r>
            <a:r>
              <a:rPr lang="ru-RU" dirty="0"/>
              <a:t>, «Приобщение детей к истокам русской народной культуры» О.Л. Князевой, М.Д. </a:t>
            </a:r>
            <a:r>
              <a:rPr lang="ru-RU" dirty="0" err="1"/>
              <a:t>Маханевой</a:t>
            </a:r>
            <a:r>
              <a:rPr lang="ru-RU" dirty="0"/>
              <a:t>, Л.М. Шипицына и др. «Азбука общения», региональная программа «Наш дом Южный Урал»: Программа воспитания и развития детей дошкольного возраста на идеях народной педагогики сост. Е.С. </a:t>
            </a:r>
            <a:r>
              <a:rPr lang="ru-RU" dirty="0" err="1"/>
              <a:t>Бабунова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8062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Образовательный процесс в ДОУ.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0160" y="533400"/>
            <a:ext cx="6871653" cy="4234543"/>
          </a:xfrm>
        </p:spPr>
        <p:txBody>
          <a:bodyPr/>
          <a:lstStyle/>
          <a:p>
            <a:r>
              <a:rPr lang="ru-RU" i="1" dirty="0"/>
              <a:t> В направлении физического  развития:</a:t>
            </a:r>
            <a:r>
              <a:rPr lang="ru-RU" dirty="0"/>
              <a:t> программа старт авт. Р. Юдина, Л. Яковлева, Е.К. Воронова «Программа обучения детей плаванию в детском саду», Н. Ефименко «Театр физического развития и выздоровления».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Физическое развитие.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0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70C0"/>
                </a:solidFill>
              </a:rPr>
              <a:t>Образовательный процесс в ДОУ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Успешное выполнение образовательной программы требует создания современной пространственной, предметно-развивающей среды. Для этого в  ЦРР       функционируют дополнительные помещения, обеспечивающие осуществление образовательного процесса: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- познавательно-речевое  развитие (кабинет логопеда);</a:t>
            </a:r>
          </a:p>
          <a:p>
            <a:r>
              <a:rPr lang="ru-RU" dirty="0"/>
              <a:t>- художественно-эстетическое развитие (музыкальный зал,  изостудия)</a:t>
            </a:r>
          </a:p>
          <a:p>
            <a:r>
              <a:rPr lang="ru-RU" dirty="0"/>
              <a:t>- физическое развитие (физкультурный зал, бассейн).</a:t>
            </a:r>
          </a:p>
          <a:p>
            <a:r>
              <a:rPr lang="ru-RU" dirty="0"/>
              <a:t>  Для коррекции нарушений речи в ДОУ функционирует  </a:t>
            </a:r>
            <a:r>
              <a:rPr lang="ru-RU" dirty="0" err="1"/>
              <a:t>логопункт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62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Структура образовательной программы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47503" y="1625769"/>
            <a:ext cx="5003074" cy="6139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Целевой раздел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47503" y="2566015"/>
            <a:ext cx="5042263" cy="613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Содержательный раздел</a:t>
            </a:r>
            <a:endParaRPr lang="ru-RU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47503" y="3506262"/>
            <a:ext cx="5003074" cy="56935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Организационный раздел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47503" y="4401905"/>
            <a:ext cx="5003074" cy="522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Дополнительный раздел</a:t>
            </a:r>
          </a:p>
          <a:p>
            <a:pPr algn="ctr"/>
            <a:r>
              <a:rPr lang="ru-RU" dirty="0" smtClean="0"/>
              <a:t> (презентация программы )</a:t>
            </a:r>
            <a:endParaRPr lang="ru-RU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6518366" y="1625769"/>
            <a:ext cx="966651" cy="34818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654834" y="2239723"/>
            <a:ext cx="4193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Обязательная часть, формируемая участниками образовательных отношений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57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Цели и задачи деятельности образовательного учреждения по реализации основной общеобразовательной программы дошкольного образования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>
                <a:solidFill>
                  <a:srgbClr val="C00000"/>
                </a:solidFill>
              </a:rPr>
              <a:t>Главная цель образовательного процесса в МДОУ</a:t>
            </a:r>
            <a:r>
              <a:rPr lang="ru-RU" dirty="0">
                <a:solidFill>
                  <a:srgbClr val="C00000"/>
                </a:solidFill>
              </a:rPr>
              <a:t>: </a:t>
            </a:r>
            <a:endParaRPr lang="ru-RU" dirty="0" smtClean="0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ru-RU" dirty="0"/>
              <a:t>обеспечить условия обогащенного, многогранного развития и воспитания каждого ребенка в разных видах деятельности.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Цели и задачи деятельности образовательного учреждения по реализации основной общеобразовательной программы дошкольного образования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Охрана и укрепление физического и психического здоровья воспитанников, формирование у них основ двигательной и гигиенической культуры, представлений о здоровом образе жизни;</a:t>
            </a:r>
          </a:p>
          <a:p>
            <a:pPr lvl="0"/>
            <a:r>
              <a:rPr lang="ru-RU" dirty="0"/>
              <a:t>Воспитание с учетом возрастных категорий детей гражданственности, уважения к правам и свободам человека, любви к окружающей природе, Родине, семье;</a:t>
            </a:r>
          </a:p>
          <a:p>
            <a:pPr lvl="0"/>
            <a:r>
              <a:rPr lang="ru-RU" dirty="0"/>
              <a:t>Развитие эмоциональной отзывчивости, способности к сопереживанию, готовности к проявлению гуманного отношения в детской деятельности, поведении, поступках;</a:t>
            </a:r>
          </a:p>
          <a:p>
            <a:pPr lvl="0"/>
            <a:r>
              <a:rPr lang="ru-RU" dirty="0"/>
              <a:t>Содействие развитию познавательной активности, любознательности, стремления к самостоятельному познанию и размышлению, развитию умственных способностей и речи;</a:t>
            </a:r>
          </a:p>
          <a:p>
            <a:pPr lvl="0"/>
            <a:r>
              <a:rPr lang="ru-RU" dirty="0"/>
              <a:t>Стимулирование творческой активности, воображения воспитанников, желания включаться в творческую деятельность;</a:t>
            </a:r>
          </a:p>
          <a:p>
            <a:pPr lvl="0"/>
            <a:r>
              <a:rPr lang="ru-RU" dirty="0"/>
              <a:t>Обеспечение полноценного художественно-эстетического развития детей, формирование основ их общей культуры;</a:t>
            </a:r>
          </a:p>
          <a:p>
            <a:pPr lvl="0"/>
            <a:r>
              <a:rPr lang="ru-RU" dirty="0"/>
              <a:t>Взаимодействие с семьями детей для обеспечения полноценного развития детей, оказание консультативной и методической помощи родителям (законным представителям) по вопросам воспитания, обучения и развития воспитанников.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69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>
                <a:solidFill>
                  <a:srgbClr val="0070C0"/>
                </a:solidFill>
              </a:rPr>
              <a:t>Принципы и подходы к формированию Программы: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Принцип развивающего образования, который реализуется через деятельность каждого ребенка в зоне его ближайшего развития.</a:t>
            </a:r>
          </a:p>
          <a:p>
            <a:pPr lvl="0"/>
            <a:r>
              <a:rPr lang="ru-RU" dirty="0"/>
              <a:t>Принцип научной обоснованности и практической применимости (содержание программы соответствует основным положениям возрастной психологии и дошкольной педагогики).</a:t>
            </a:r>
          </a:p>
          <a:p>
            <a:pPr lvl="0"/>
            <a:r>
              <a:rPr lang="ru-RU" dirty="0"/>
              <a:t>Принцип полноты, необходимости и достаточности (содержание программы позволяет решать поставленные цели и задачи только на необходимом и достаточном материале).</a:t>
            </a:r>
          </a:p>
          <a:p>
            <a:pPr lvl="0"/>
            <a:r>
              <a:rPr lang="ru-RU" dirty="0"/>
              <a:t>Принцип единства воспитательных, развивающих и обучающих целей и задач процесса образования детей дошкольного возраста, в процессе реализации которых формируются такие знания, умения и навыки, которые имеют непосредственное отношение к развитию детей дошкольного возраста.</a:t>
            </a:r>
          </a:p>
          <a:p>
            <a:pPr lvl="0"/>
            <a:r>
              <a:rPr lang="ru-RU" dirty="0"/>
              <a:t>Принцип интеграции образовательных областей в соответствии с возрастными возможностями и особенностями воспитанников, спецификой и возможностями образовательных областей.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2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Принципы и подходы к формированию Программы: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Комплексно-тематический принцип построения образовательного процесса. </a:t>
            </a:r>
          </a:p>
          <a:p>
            <a:pPr lvl="0"/>
            <a:r>
              <a:rPr lang="ru-RU" dirty="0"/>
              <a:t>Принцип решения программных образовательных задач в совместной деятельности взрослого и детей и самостоятельной деятельности детей не только в рамках непосредственно образовательной деятельности, но и при проведении режимных моментов в соответствии со спецификой дошкольного образования.</a:t>
            </a:r>
          </a:p>
          <a:p>
            <a:pPr lvl="0"/>
            <a:r>
              <a:rPr lang="ru-RU" dirty="0"/>
              <a:t>Принцип построения образовательного процесса на адекватных возрасту формах работы с детьми, с учетом положения, что основной формой работы с детьми дошкольного возраста и ведущим видом деятельности для них является игра.</a:t>
            </a:r>
          </a:p>
          <a:p>
            <a:pPr lvl="0"/>
            <a:r>
              <a:rPr lang="ru-RU" dirty="0"/>
              <a:t>Принципа </a:t>
            </a:r>
            <a:r>
              <a:rPr lang="ru-RU" dirty="0" err="1"/>
              <a:t>гуманизации</a:t>
            </a:r>
            <a:r>
              <a:rPr lang="ru-RU" dirty="0"/>
              <a:t>, который означает признание уникальности и неповторимости личности каж­дого ребенка, признание неограниченных возможностей развития лич­ного потенциала каждого ре­бенка, уважение к личности ребенка со стороны всех участников образовательного процесса.</a:t>
            </a:r>
          </a:p>
          <a:p>
            <a:pPr lvl="0"/>
            <a:r>
              <a:rPr lang="ru-RU" dirty="0"/>
              <a:t>Принципы дифференциации и индивидуализации</a:t>
            </a:r>
            <a:r>
              <a:rPr lang="ru-RU" i="1" dirty="0"/>
              <a:t> </a:t>
            </a:r>
            <a:r>
              <a:rPr lang="ru-RU" dirty="0"/>
              <a:t>в</a:t>
            </a:r>
            <a:r>
              <a:rPr lang="ru-RU" i="1" dirty="0"/>
              <a:t> </a:t>
            </a:r>
            <a:r>
              <a:rPr lang="ru-RU" dirty="0"/>
              <a:t>образовательном процессе обеспечивают развитие ребенка в соответствии с его склонностями, интересами  и возможностями, осуществляется   этот принцип через</a:t>
            </a:r>
            <a:r>
              <a:rPr lang="ru-RU" b="1" dirty="0"/>
              <a:t> </a:t>
            </a:r>
            <a:r>
              <a:rPr lang="ru-RU" dirty="0"/>
              <a:t>создание условий для вос­питания и обучения каждого ре­бенка с учетом индивидуальных особенностей его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1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Принципы и подходы к формированию Программы: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Принцип непре­рывности образования</a:t>
            </a:r>
            <a:r>
              <a:rPr lang="ru-RU" i="1" dirty="0"/>
              <a:t> </a:t>
            </a:r>
            <a:r>
              <a:rPr lang="ru-RU" dirty="0"/>
              <a:t>требует связи всех ступенек дошкольно­го образования для обеспечения к концу дошкольно­го детства такого уровня разви­тия каждого ребенка, который позволит ему быть успешным при обучении в начальной школе; соблюдение принципа преемственности тре­бует не только и не столько усвоения детьми определенного объема информации, зна­ний, сколько формирования у дошкольника качеств, необхо­димых для овладения учебной деятельностью, — любозна­тельности, инициативности, са­мостоятельности, произвольно­сти и др.</a:t>
            </a:r>
          </a:p>
          <a:p>
            <a:pPr lvl="0"/>
            <a:r>
              <a:rPr lang="ru-RU" dirty="0"/>
              <a:t>Принцип си­стемности</a:t>
            </a:r>
            <a:r>
              <a:rPr lang="ru-RU" i="1" dirty="0"/>
              <a:t>, </a:t>
            </a:r>
            <a:r>
              <a:rPr lang="ru-RU" dirty="0"/>
              <a:t>который означает, что Программа представ­ляет собой целостную систему высокого уровня (все компонен­ты в ней взаимо­связаны и взаимозависимы).</a:t>
            </a:r>
          </a:p>
          <a:p>
            <a:pPr lvl="0"/>
            <a:r>
              <a:rPr lang="ru-RU" dirty="0"/>
              <a:t>Принцип этнокультурной соотнесенности дошкольного образования, который реализуется через приобщение детей к истокам русской народной культуры, одновременно Программа предполагает воспитание уважения к другим народам, интерес к мировому сообществу.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81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400" b="1" dirty="0">
                <a:solidFill>
                  <a:srgbClr val="0070C0"/>
                </a:solidFill>
              </a:rPr>
              <a:t>Особенности осуществления образовательного процесса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08213" y="1505216"/>
            <a:ext cx="80722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Образовательный процесс носит светский характер.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Национально-культурные особенности осуществления образовательного процесса: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а) образовательный процесс осуществляется на русском языке;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б) в образовательной деятельности </a:t>
            </a:r>
            <a:r>
              <a:rPr lang="ru-RU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уделяется большое вни­мание произведениям устного творчества, хороводным играм, музыке и танцам, декоративно-прикладному искусству русского народа,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одновременно у детей  вос­питывается уважение к другим народам, интерес к мировому сооб­ществу;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в) в образовательном процессе учитываются культурные традиции жителей поселка, района, области.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x-none" dirty="0">
                <a:latin typeface="Times New Roman" panose="02020603050405020304" pitchFamily="18" charset="0"/>
                <a:ea typeface="Calibri" panose="020F0502020204030204" pitchFamily="34" charset="0"/>
              </a:rPr>
              <a:t>5. При организации режима дня учитываются климатические особенности местоположения ЦРР:  резко континентальный климат, т.е. холодная зима и жаркое лето. В связи с этим, в Программе представлено 2 варианта режима дня.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x-none" dirty="0">
                <a:latin typeface="Times New Roman" panose="02020603050405020304" pitchFamily="18" charset="0"/>
                <a:ea typeface="Calibri" panose="020F0502020204030204" pitchFamily="34" charset="0"/>
              </a:rPr>
              <a:t>6. В образовательном процессе максимально используются возможности социального окружения.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9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2700" b="1" dirty="0">
                <a:solidFill>
                  <a:srgbClr val="0070C0"/>
                </a:solidFill>
              </a:rPr>
              <a:t>Особенности осуществления образовательного процесса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Содержание Программы включает совокупность образовательных областей, которые обеспечивают разностороннее развитие детей с учетом их возрастных и индивидуальных особенностей по основным направлениям – физическому, социально-коммуникативному, познавательному, речевому и художественно-эстетическому. </a:t>
            </a:r>
          </a:p>
          <a:p>
            <a:pPr lvl="0"/>
            <a:r>
              <a:rPr lang="ru-RU" dirty="0"/>
              <a:t>Образовательная деятельность осуществляется в процессе организации различных видов детской деятельности (двигательной, игровой, коммуникативной, трудовой, познавательно-исследовательской, изобразительной, музыкальной, при восприятии художественной литературы и фольклора, конструировании). Она может быть непосредственно-образовательной деятельностью (далее – НОД) или  образовательной деятельностью, осуществляемой в ходе режимных моментов (далее – </a:t>
            </a:r>
            <a:r>
              <a:rPr lang="ru-RU" dirty="0" err="1"/>
              <a:t>ОДвРМ</a:t>
            </a:r>
            <a:r>
              <a:rPr lang="ru-RU" dirty="0"/>
              <a:t>). Программа реализуется также в самостоятельной деятельности детей  и в процессе взаимодействия с семьями воспитанников. НОД подразумевает фронтальные и подгрупповые формы.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3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>
                <a:solidFill>
                  <a:srgbClr val="0070C0"/>
                </a:solidFill>
              </a:rPr>
              <a:t>Возрастные  и индивидуальные особенности контингента детей, воспитывающихся в образовательном учреждении </a:t>
            </a:r>
            <a:r>
              <a:rPr lang="ru-RU" sz="3600" dirty="0"/>
              <a:t/>
            </a:r>
            <a:br>
              <a:rPr lang="ru-RU" sz="36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ЦРР функционирует 11   групп. Группы комплектуются с учетом возраста детей: 3  группы общеразвивающей направленности для детей в возрасте до 3 лет, 8 групп общеразвивающей  направленности для детей  с 3 лет до 7 лет.</a:t>
            </a:r>
          </a:p>
        </p:txBody>
      </p:sp>
    </p:spTree>
    <p:extLst>
      <p:ext uri="{BB962C8B-B14F-4D97-AF65-F5344CB8AC3E}">
        <p14:creationId xmlns:p14="http://schemas.microsoft.com/office/powerpoint/2010/main" val="34380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3120" y="304799"/>
            <a:ext cx="9477693" cy="910047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Работа с семьей.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3303" y="1645919"/>
            <a:ext cx="82426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Одной из основных задач, стоящих перед детским садом, является взаимодействие с семьей для обеспечения полноценного развития ребенка. Необходим активный курс на создание единого пространства развития ребенка, как в детском саду, так и в семье.</a:t>
            </a:r>
          </a:p>
        </p:txBody>
      </p:sp>
    </p:spTree>
    <p:extLst>
      <p:ext uri="{BB962C8B-B14F-4D97-AF65-F5344CB8AC3E}">
        <p14:creationId xmlns:p14="http://schemas.microsoft.com/office/powerpoint/2010/main" val="7614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Основные направления работы детского </a:t>
            </a:r>
            <a:r>
              <a:rPr lang="ru-RU" sz="2400" dirty="0" smtClean="0">
                <a:solidFill>
                  <a:srgbClr val="0070C0"/>
                </a:solidFill>
              </a:rPr>
              <a:t>сада </a:t>
            </a:r>
            <a:r>
              <a:rPr lang="ru-RU" sz="2400" dirty="0">
                <a:solidFill>
                  <a:srgbClr val="0070C0"/>
                </a:solidFill>
              </a:rPr>
              <a:t>с родителями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и групповые беседы;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папки – передвижки;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уголки для родителей;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выставки детских работ;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совместных: проектах, выставках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2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313690"/>
              </p:ext>
            </p:extLst>
          </p:nvPr>
        </p:nvGraphicFramePr>
        <p:xfrm>
          <a:off x="1593668" y="1149531"/>
          <a:ext cx="8556171" cy="4010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76548" y="457200"/>
            <a:ext cx="9274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Целевой раздел программы.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Основные направления работы детского сада с родителями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пособий, атрибутов;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помощи в оборудовании территории, помещений детского сада;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праздники, спортивные мероприятия, досуги, развлечения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сада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81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Распределение детской деятельности в течение дня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25189" y="1716081"/>
            <a:ext cx="7628708" cy="2588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Прием детей, индивидуальная работа, самостоятельная игровая, трудовая деятельность детей.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• Коммуникативная деятельность, утренняя гимнастика, подготовка к завтраку, завтрак, игровая деятельность.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Непосредственная образовательная деятельность: двигательная деятельность, продуктивная, коммуникативная, познавательно – исследовательская, музыкальная, художественно – эстетическая.</a:t>
            </a:r>
          </a:p>
        </p:txBody>
      </p:sp>
    </p:spTree>
    <p:extLst>
      <p:ext uri="{BB962C8B-B14F-4D97-AF65-F5344CB8AC3E}">
        <p14:creationId xmlns:p14="http://schemas.microsoft.com/office/powerpoint/2010/main" val="409615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Распределение детской деятельности в течение дня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Прогулка: двигательная деятельность, игровая, коммуникативная, трудовая, познавательно – исследовательская</a:t>
            </a:r>
            <a:r>
              <a:rPr lang="ru-RU" dirty="0" smtClean="0"/>
              <a:t>.</a:t>
            </a:r>
          </a:p>
          <a:p>
            <a:r>
              <a:rPr lang="ru-RU" dirty="0"/>
              <a:t>Подготовка к обеду. </a:t>
            </a:r>
            <a:r>
              <a:rPr lang="ru-RU" dirty="0" smtClean="0"/>
              <a:t>Обед.</a:t>
            </a:r>
          </a:p>
          <a:p>
            <a:r>
              <a:rPr lang="ru-RU" dirty="0" smtClean="0"/>
              <a:t>Сон</a:t>
            </a:r>
            <a:r>
              <a:rPr lang="ru-RU" dirty="0"/>
              <a:t>. Гимнастика после сна. </a:t>
            </a:r>
            <a:endParaRPr lang="ru-RU" dirty="0" smtClean="0"/>
          </a:p>
          <a:p>
            <a:r>
              <a:rPr lang="ru-RU" dirty="0"/>
              <a:t>Полдник, совместная деятельность педагога с детьми: продуктивная, игровая, познавательно – исследовательская, коммуникативная. </a:t>
            </a:r>
            <a:endParaRPr lang="ru-RU" dirty="0" smtClean="0"/>
          </a:p>
          <a:p>
            <a:r>
              <a:rPr lang="ru-RU" dirty="0"/>
              <a:t>Прогулка, самостоятельная деятельность детей: двигательная, игровая, продуктивная, художественная.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5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Педагог в ДОУ должен работать таким образом, чтобы родители смогли: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Преодолеть </a:t>
            </a:r>
            <a:r>
              <a:rPr lang="ru-RU" dirty="0"/>
              <a:t>авторитаризм и увидеть мир с позиции ребенка;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Достичь понимания того, что нельзя ребенка сравнивать с другими детьми;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Узнать сильные и слабые стороны развития ребенка и учитывать их;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Быть эмоциональной поддержкой ребенку.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Для обеспечения благоприятных условий жизни и воспитания ребенка, формирования основ полноценной, гармонической личности необходимо укрепление и развитие тесной взаимосвязи и взаимодействия детского сада и семьи.</a:t>
            </a:r>
          </a:p>
        </p:txBody>
      </p:sp>
    </p:spTree>
    <p:extLst>
      <p:ext uri="{BB962C8B-B14F-4D97-AF65-F5344CB8AC3E}">
        <p14:creationId xmlns:p14="http://schemas.microsoft.com/office/powerpoint/2010/main" val="28105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Программно-методическое обеспечение образовательного процесса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Основная </a:t>
            </a:r>
            <a:r>
              <a:rPr lang="ru-RU" dirty="0"/>
              <a:t>литература</a:t>
            </a:r>
            <a:r>
              <a:rPr lang="ru-RU" dirty="0" smtClean="0"/>
              <a:t>:</a:t>
            </a:r>
          </a:p>
          <a:p>
            <a:r>
              <a:rPr lang="ru-RU" dirty="0"/>
              <a:t>Детство: Программа развития и воспитания детей в детском саду  / В.И. Логинова Т.И. Бабаева, Н.А. </a:t>
            </a:r>
            <a:r>
              <a:rPr lang="ru-RU" dirty="0" err="1"/>
              <a:t>Ноткина</a:t>
            </a:r>
            <a:r>
              <a:rPr lang="ru-RU" dirty="0"/>
              <a:t> и др. - СПб.: ДЕТСТВО-ПРЕСС, 2011</a:t>
            </a:r>
          </a:p>
          <a:p>
            <a:r>
              <a:rPr lang="ru-RU" dirty="0"/>
              <a:t>Детство: Примерная образовательная программа дошкольного образования /</a:t>
            </a:r>
            <a:r>
              <a:rPr lang="ru-RU" dirty="0" err="1"/>
              <a:t>Т.И.Бабаева</a:t>
            </a:r>
            <a:r>
              <a:rPr lang="ru-RU" dirty="0"/>
              <a:t>, А.Г. Гогоберидзе, </a:t>
            </a:r>
            <a:r>
              <a:rPr lang="ru-RU" dirty="0" err="1"/>
              <a:t>О.В.Солнцева</a:t>
            </a:r>
            <a:r>
              <a:rPr lang="ru-RU" dirty="0"/>
              <a:t> и др.- </a:t>
            </a:r>
            <a:r>
              <a:rPr lang="ru-RU" dirty="0" err="1"/>
              <a:t>СПб.:ООО</a:t>
            </a:r>
            <a:r>
              <a:rPr lang="ru-RU" dirty="0"/>
              <a:t> ИЗДАТЕЛЬСТВО «ДЕТСТВО-ПРЕСС», 2014.</a:t>
            </a:r>
          </a:p>
          <a:p>
            <a:r>
              <a:rPr lang="ru-RU" dirty="0"/>
              <a:t>Бабаева Т.И. и др. Дошкольник 4-5 лет в детском саду. Как работать по программе «Детство» -СПб.: ДЕТСТВО-ПРЕСС, 2007</a:t>
            </a:r>
          </a:p>
          <a:p>
            <a:r>
              <a:rPr lang="ru-RU" dirty="0"/>
              <a:t>Бабаева Т.И. и др. Младший дошкольник в детском саду. Как работать по программе «Детство» -СПб.: ДЕТСТВО-ПРЕСС, 2006</a:t>
            </a:r>
          </a:p>
          <a:p>
            <a:r>
              <a:rPr lang="ru-RU" dirty="0"/>
              <a:t>Методические советы к программе «Детство».- СПб.: ДЕТСТВО-ПРЕСС, 2006</a:t>
            </a:r>
          </a:p>
          <a:p>
            <a:r>
              <a:rPr lang="ru-RU" dirty="0"/>
              <a:t>Гончарова Н.В. План-программа педагогического процесса в детском саду - СПб.: ДЕТСТВО-ПРЕСС, 2009</a:t>
            </a:r>
          </a:p>
          <a:p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08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8251" y="304800"/>
            <a:ext cx="9242562" cy="85779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70C0"/>
                </a:solidFill>
                <a:latin typeface="Euphemia"/>
              </a:rPr>
              <a:t>Планируемые результаты программы</a:t>
            </a:r>
            <a:endParaRPr lang="ru-RU" sz="3400" b="0" i="0" dirty="0">
              <a:solidFill>
                <a:srgbClr val="0070C0"/>
              </a:solidFill>
              <a:latin typeface="Euphemia"/>
            </a:endParaRPr>
          </a:p>
        </p:txBody>
      </p:sp>
      <p:graphicFrame>
        <p:nvGraphicFramePr>
          <p:cNvPr id="15" name="Объект 14" descr="Восходящий процесс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643269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z="2000" b="0" i="0" dirty="0" smtClean="0">
                <a:solidFill>
                  <a:srgbClr val="DF5327"/>
                </a:solidFill>
                <a:latin typeface="Euphemia"/>
                <a:ea typeface="+mn-ea"/>
                <a:cs typeface="+mn-cs"/>
              </a:rPr>
              <a:t>Подзаголовок</a:t>
            </a:r>
            <a:endParaRPr lang="ru-RU" sz="2000" b="0" i="0" dirty="0">
              <a:solidFill>
                <a:srgbClr val="DF5327"/>
              </a:solidFill>
              <a:latin typeface="Euphemia"/>
              <a:ea typeface="+mn-ea"/>
              <a:cs typeface="+mn-cs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12445460"/>
              </p:ext>
            </p:extLst>
          </p:nvPr>
        </p:nvGraphicFramePr>
        <p:xfrm>
          <a:off x="4428310" y="418011"/>
          <a:ext cx="7432764" cy="5499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Условия реализации программы.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236773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02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1"/>
            <a:ext cx="9372600" cy="113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Результаты  </a:t>
            </a:r>
            <a:r>
              <a:rPr lang="ru-RU" b="1" dirty="0">
                <a:solidFill>
                  <a:srgbClr val="C00000"/>
                </a:solidFill>
              </a:rPr>
              <a:t>освоения основной образовательной программы дошкольного образования, сформулированные в ФГОС 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282736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345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Требования к результатам освоения основной образовательной программы дошкольного образования, сформулированные в примерной образовательной программе «Детство»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405664"/>
              </p:ext>
            </p:extLst>
          </p:nvPr>
        </p:nvGraphicFramePr>
        <p:xfrm>
          <a:off x="2208213" y="1619794"/>
          <a:ext cx="9372600" cy="4454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85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Содержательный раздел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err="1" smtClean="0">
                <a:solidFill>
                  <a:srgbClr val="7030A0"/>
                </a:solidFill>
              </a:rPr>
              <a:t>Блочно</a:t>
            </a:r>
            <a:r>
              <a:rPr lang="ru-RU" dirty="0" smtClean="0">
                <a:solidFill>
                  <a:srgbClr val="7030A0"/>
                </a:solidFill>
              </a:rPr>
              <a:t>-модульный подход к разработке образовательной программы ДОО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548307"/>
              </p:ext>
            </p:extLst>
          </p:nvPr>
        </p:nvGraphicFramePr>
        <p:xfrm>
          <a:off x="1123996" y="1505216"/>
          <a:ext cx="10240690" cy="46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519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7909083B-3485-49E7-BBE7-EFD488C62F99}" vid="{B57F6697-5DA8-422E-86BF-20B69A74A1E0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Макет презентации с играющимися детьми (рисованное широкоэкранное изображение)</Template>
  <TotalTime>0</TotalTime>
  <Words>2255</Words>
  <Application>Microsoft Office PowerPoint</Application>
  <PresentationFormat>Широкоэкранный</PresentationFormat>
  <Paragraphs>202</Paragraphs>
  <Slides>34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1" baseType="lpstr">
      <vt:lpstr>Arial</vt:lpstr>
      <vt:lpstr>Arial Unicode MS</vt:lpstr>
      <vt:lpstr>Calibri</vt:lpstr>
      <vt:lpstr>Euphemia</vt:lpstr>
      <vt:lpstr>Times New Roman</vt:lpstr>
      <vt:lpstr>Wingdings</vt:lpstr>
      <vt:lpstr>Children Happy 16x9</vt:lpstr>
      <vt:lpstr>ОСНОВНАЯ ОБРАЗОВАТЕЛЬНАЯ ПРОГРАММА ДОШКОЛЬНОГО ОБРАЗОВАНИЯ срок реализации 2014 – 2018 г.г. </vt:lpstr>
      <vt:lpstr>Структура образовательной программы</vt:lpstr>
      <vt:lpstr>Презентация PowerPoint</vt:lpstr>
      <vt:lpstr>Планируемые результаты программы</vt:lpstr>
      <vt:lpstr>Презентация PowerPoint</vt:lpstr>
      <vt:lpstr>Условия реализации программы.</vt:lpstr>
      <vt:lpstr>Результаты  освоения основной образовательной программы дошкольного образования, сформулированные в ФГОС </vt:lpstr>
      <vt:lpstr>Требования к результатам освоения основной образовательной программы дошкольного образования, сформулированные в примерной образовательной программе «Детство»</vt:lpstr>
      <vt:lpstr>Содержательный раздел Блочно-модульный подход к разработке образовательной программы ДОО</vt:lpstr>
      <vt:lpstr> Содержание психолого-педагогической работы по освоению детьми образовательных областей</vt:lpstr>
      <vt:lpstr>Основная общеобразовательная программа дошкольного образования</vt:lpstr>
      <vt:lpstr>Особенности организации образовательного процесса</vt:lpstr>
      <vt:lpstr>Особенности организации образовательного процесса</vt:lpstr>
      <vt:lpstr>Содержание образовательного процесса.</vt:lpstr>
      <vt:lpstr>Содержание образовательного процесса.</vt:lpstr>
      <vt:lpstr>Образовательный процесс в ДОУ.</vt:lpstr>
      <vt:lpstr>Образовательный процесс в ДОУ</vt:lpstr>
      <vt:lpstr>Образовательный процесс в ДОУ.</vt:lpstr>
      <vt:lpstr>Образовательный процесс в ДОУ</vt:lpstr>
      <vt:lpstr>Цели и задачи деятельности образовательного учреждения по реализации основной общеобразовательной программы дошкольного образования </vt:lpstr>
      <vt:lpstr>Цели и задачи деятельности образовательного учреждения по реализации основной общеобразовательной программы дошкольного образования</vt:lpstr>
      <vt:lpstr>Принципы и подходы к формированию Программы: </vt:lpstr>
      <vt:lpstr>Принципы и подходы к формированию Программы:</vt:lpstr>
      <vt:lpstr>Принципы и подходы к формированию Программы:</vt:lpstr>
      <vt:lpstr>Особенности осуществления образовательного процесса</vt:lpstr>
      <vt:lpstr>Особенности осуществления образовательного процесса </vt:lpstr>
      <vt:lpstr>Возрастные  и индивидуальные особенности контингента детей, воспитывающихся в образовательном учреждении  </vt:lpstr>
      <vt:lpstr>Работа с семьей.</vt:lpstr>
      <vt:lpstr>Основные направления работы детского сада с родителями</vt:lpstr>
      <vt:lpstr>Основные направления работы детского сада с родителями</vt:lpstr>
      <vt:lpstr>Распределение детской деятельности в течение дня</vt:lpstr>
      <vt:lpstr>Распределение детской деятельности в течение дня  </vt:lpstr>
      <vt:lpstr>Педагог в ДОУ должен работать таким образом, чтобы родители смогли:</vt:lpstr>
      <vt:lpstr>Программно-методическое обеспечение образовательного процесса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2016-12-01T06:00:15Z</dcterms:created>
  <dcterms:modified xsi:type="dcterms:W3CDTF">2016-12-05T09:14:33Z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